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7" r:id="rId2"/>
    <p:sldMasterId id="2147483664" r:id="rId3"/>
    <p:sldMasterId id="2147483673" r:id="rId4"/>
    <p:sldMasterId id="2147483685" r:id="rId5"/>
    <p:sldMasterId id="2147483689" r:id="rId6"/>
    <p:sldMasterId id="2147483699" r:id="rId7"/>
    <p:sldMasterId id="2147483710" r:id="rId8"/>
    <p:sldMasterId id="2147483716" r:id="rId9"/>
    <p:sldMasterId id="2147483724" r:id="rId10"/>
  </p:sldMasterIdLst>
  <p:notesMasterIdLst>
    <p:notesMasterId r:id="rId34"/>
  </p:notesMasterIdLst>
  <p:sldIdLst>
    <p:sldId id="256"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kEg6RN6XmZuTekfCJtIfUEJRs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16z.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5195e422c4_1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5195e422c4_1_2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400"/>
              <a:t>MIKE</a:t>
            </a:r>
            <a:endParaRPr sz="1400"/>
          </a:p>
          <a:p>
            <a:pPr marL="0" marR="0" lvl="0" indent="0" algn="l" rtl="0">
              <a:lnSpc>
                <a:spcPct val="100000"/>
              </a:lnSpc>
              <a:spcBef>
                <a:spcPts val="0"/>
              </a:spcBef>
              <a:spcAft>
                <a:spcPts val="0"/>
              </a:spcAft>
              <a:buClr>
                <a:schemeClr val="dk1"/>
              </a:buClr>
              <a:buSzPts val="1100"/>
              <a:buFont typeface="Arial"/>
              <a:buNone/>
            </a:pPr>
            <a:endParaRPr sz="1400"/>
          </a:p>
          <a:p>
            <a:pPr marL="0" marR="0" lvl="0" indent="0" algn="l" rtl="0">
              <a:lnSpc>
                <a:spcPct val="100000"/>
              </a:lnSpc>
              <a:spcBef>
                <a:spcPts val="0"/>
              </a:spcBef>
              <a:spcAft>
                <a:spcPts val="0"/>
              </a:spcAft>
              <a:buClr>
                <a:schemeClr val="dk1"/>
              </a:buClr>
              <a:buSzPts val="1100"/>
              <a:buFont typeface="Arial"/>
              <a:buNone/>
            </a:pPr>
            <a:r>
              <a:rPr lang="en-US" sz="1400"/>
              <a:t>So let’s begin….</a:t>
            </a:r>
            <a:endParaRPr sz="1400"/>
          </a:p>
          <a:p>
            <a:pPr marL="0" marR="0" lvl="0" indent="0" algn="l" rtl="0">
              <a:lnSpc>
                <a:spcPct val="100000"/>
              </a:lnSpc>
              <a:spcBef>
                <a:spcPts val="0"/>
              </a:spcBef>
              <a:spcAft>
                <a:spcPts val="0"/>
              </a:spcAft>
              <a:buClr>
                <a:schemeClr val="dk1"/>
              </a:buClr>
              <a:buSzPts val="1100"/>
              <a:buFont typeface="Arial"/>
              <a:buNone/>
            </a:pPr>
            <a:endParaRPr sz="1400"/>
          </a:p>
          <a:p>
            <a:pPr marL="0" marR="0" lvl="0" indent="0" algn="l" rtl="0">
              <a:lnSpc>
                <a:spcPct val="100000"/>
              </a:lnSpc>
              <a:spcBef>
                <a:spcPts val="0"/>
              </a:spcBef>
              <a:spcAft>
                <a:spcPts val="0"/>
              </a:spcAft>
              <a:buClr>
                <a:schemeClr val="dk1"/>
              </a:buClr>
              <a:buSzPts val="1100"/>
              <a:buFont typeface="Arial"/>
              <a:buNone/>
            </a:pPr>
            <a:r>
              <a:rPr lang="en-US" sz="1400"/>
              <a:t>Intros- around the horn on both sides</a:t>
            </a:r>
            <a:endParaRPr sz="1400"/>
          </a:p>
          <a:p>
            <a:pPr marL="0" marR="0" lvl="0" indent="0" algn="l" rtl="0">
              <a:lnSpc>
                <a:spcPct val="100000"/>
              </a:lnSpc>
              <a:spcBef>
                <a:spcPts val="0"/>
              </a:spcBef>
              <a:spcAft>
                <a:spcPts val="0"/>
              </a:spcAft>
              <a:buClr>
                <a:schemeClr val="dk1"/>
              </a:buClr>
              <a:buSzPts val="1100"/>
              <a:buFont typeface="Arial"/>
              <a:buNone/>
            </a:pPr>
            <a:endParaRPr sz="1400"/>
          </a:p>
          <a:p>
            <a:pPr marL="0" marR="0" lvl="0" indent="0" algn="l" rtl="0">
              <a:lnSpc>
                <a:spcPct val="100000"/>
              </a:lnSpc>
              <a:spcBef>
                <a:spcPts val="0"/>
              </a:spcBef>
              <a:spcAft>
                <a:spcPts val="0"/>
              </a:spcAft>
              <a:buClr>
                <a:schemeClr val="dk1"/>
              </a:buClr>
              <a:buSzPts val="1100"/>
              <a:buFont typeface="Arial"/>
              <a:buNone/>
            </a:pPr>
            <a:endParaRPr sz="1400"/>
          </a:p>
          <a:p>
            <a:pPr marL="0" marR="0" lvl="0" indent="0" algn="l" rtl="0">
              <a:lnSpc>
                <a:spcPct val="100000"/>
              </a:lnSpc>
              <a:spcBef>
                <a:spcPts val="0"/>
              </a:spcBef>
              <a:spcAft>
                <a:spcPts val="0"/>
              </a:spcAft>
              <a:buSzPts val="1400"/>
              <a:buNone/>
            </a:pPr>
            <a:endParaRPr/>
          </a:p>
        </p:txBody>
      </p:sp>
      <p:sp>
        <p:nvSpPr>
          <p:cNvPr id="493" name="Google Shape;493;g5195e422c4_1_2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195e422c4_1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g5195e422c4_1_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Azure Databricks features –</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Enhance your teams’ productivity</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Get started quickly </a:t>
            </a:r>
            <a:r>
              <a:rPr lang="en-US" sz="1200">
                <a:solidFill>
                  <a:schemeClr val="dk1"/>
                </a:solidFill>
                <a:latin typeface="Calibri"/>
                <a:ea typeface="Calibri"/>
                <a:cs typeface="Calibri"/>
                <a:sym typeface="Calibri"/>
              </a:rPr>
              <a:t>by launching your new Spark environment with one click.</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Share your insights in powerful ways </a:t>
            </a:r>
            <a:r>
              <a:rPr lang="en-US" sz="1200">
                <a:solidFill>
                  <a:schemeClr val="dk1"/>
                </a:solidFill>
                <a:latin typeface="Calibri"/>
                <a:ea typeface="Calibri"/>
                <a:cs typeface="Calibri"/>
                <a:sym typeface="Calibri"/>
              </a:rPr>
              <a:t>through rich integration with PowerBI.</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Improve collaboration </a:t>
            </a:r>
            <a:r>
              <a:rPr lang="en-US" sz="1200">
                <a:solidFill>
                  <a:schemeClr val="dk1"/>
                </a:solidFill>
                <a:latin typeface="Calibri"/>
                <a:ea typeface="Calibri"/>
                <a:cs typeface="Calibri"/>
                <a:sym typeface="Calibri"/>
              </a:rPr>
              <a:t>amongst your analytics team through a unified workspace.</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Innovate faster </a:t>
            </a:r>
            <a:r>
              <a:rPr lang="en-US" sz="1200">
                <a:solidFill>
                  <a:schemeClr val="dk1"/>
                </a:solidFill>
                <a:latin typeface="Calibri"/>
                <a:ea typeface="Calibri"/>
                <a:cs typeface="Calibri"/>
                <a:sym typeface="Calibri"/>
              </a:rPr>
              <a:t>with native integration with rest of Azure platform.</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Build</a:t>
            </a:r>
            <a:r>
              <a:rPr lang="en-US" sz="1200">
                <a:solidFill>
                  <a:schemeClr val="dk1"/>
                </a:solidFill>
                <a:latin typeface="Calibri"/>
                <a:ea typeface="Calibri"/>
                <a:cs typeface="Calibri"/>
                <a:sym typeface="Calibri"/>
              </a:rPr>
              <a:t> </a:t>
            </a:r>
            <a:r>
              <a:rPr lang="en-US" sz="1200" b="1">
                <a:solidFill>
                  <a:schemeClr val="dk1"/>
                </a:solidFill>
                <a:latin typeface="Calibri"/>
                <a:ea typeface="Calibri"/>
                <a:cs typeface="Calibri"/>
                <a:sym typeface="Calibri"/>
              </a:rPr>
              <a:t>on the most compliant and trusted cloud</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Simplify security and identity control </a:t>
            </a:r>
            <a:r>
              <a:rPr lang="en-US" sz="1200">
                <a:solidFill>
                  <a:schemeClr val="dk1"/>
                </a:solidFill>
                <a:latin typeface="Calibri"/>
                <a:ea typeface="Calibri"/>
                <a:cs typeface="Calibri"/>
                <a:sym typeface="Calibri"/>
              </a:rPr>
              <a:t>with built-in integration with Active Directory.</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Regulate access </a:t>
            </a:r>
            <a:r>
              <a:rPr lang="en-US" sz="1200">
                <a:solidFill>
                  <a:schemeClr val="dk1"/>
                </a:solidFill>
                <a:latin typeface="Calibri"/>
                <a:ea typeface="Calibri"/>
                <a:cs typeface="Calibri"/>
                <a:sym typeface="Calibri"/>
              </a:rPr>
              <a:t>with fine-grained user permissions to Azure Databricks’ notebooks, clusters, jobs and data. </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Build with confidence on the trusted cloud </a:t>
            </a:r>
            <a:r>
              <a:rPr lang="en-US" sz="1200">
                <a:solidFill>
                  <a:schemeClr val="dk1"/>
                </a:solidFill>
                <a:latin typeface="Calibri"/>
                <a:ea typeface="Calibri"/>
                <a:cs typeface="Calibri"/>
                <a:sym typeface="Calibri"/>
              </a:rPr>
              <a:t>backed by unmatched support, compliance and SLAs.</a:t>
            </a:r>
            <a:endParaRPr/>
          </a:p>
          <a:p>
            <a:pPr marL="0" lvl="0" indent="0" algn="l" rtl="0">
              <a:spcBef>
                <a:spcPts val="0"/>
              </a:spcBef>
              <a:spcAft>
                <a:spcPts val="0"/>
              </a:spcAft>
              <a:buNone/>
            </a:pPr>
            <a:r>
              <a:rPr lang="en-US" sz="1200" b="1">
                <a:solidFill>
                  <a:schemeClr val="dk1"/>
                </a:solidFill>
                <a:latin typeface="Calibri"/>
                <a:ea typeface="Calibri"/>
                <a:cs typeface="Calibri"/>
                <a:sym typeface="Calibri"/>
              </a:rPr>
              <a:t>Scale without limits</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Operate at massive scale </a:t>
            </a:r>
            <a:r>
              <a:rPr lang="en-US" sz="1200">
                <a:solidFill>
                  <a:schemeClr val="dk1"/>
                </a:solidFill>
                <a:latin typeface="Calibri"/>
                <a:ea typeface="Calibri"/>
                <a:cs typeface="Calibri"/>
                <a:sym typeface="Calibri"/>
              </a:rPr>
              <a:t>without limits globally.</a:t>
            </a:r>
            <a:endParaRPr/>
          </a:p>
          <a:p>
            <a:pPr marL="457200" lvl="1" indent="0" algn="l" rtl="0">
              <a:spcBef>
                <a:spcPts val="0"/>
              </a:spcBef>
              <a:spcAft>
                <a:spcPts val="0"/>
              </a:spcAft>
              <a:buNone/>
            </a:pPr>
            <a:r>
              <a:rPr lang="en-US" sz="1200" b="1">
                <a:solidFill>
                  <a:schemeClr val="dk1"/>
                </a:solidFill>
                <a:latin typeface="Calibri"/>
                <a:ea typeface="Calibri"/>
                <a:cs typeface="Calibri"/>
                <a:sym typeface="Calibri"/>
              </a:rPr>
              <a:t>Accelerate data processing </a:t>
            </a:r>
            <a:r>
              <a:rPr lang="en-US" sz="1200">
                <a:solidFill>
                  <a:schemeClr val="dk1"/>
                </a:solidFill>
                <a:latin typeface="Calibri"/>
                <a:ea typeface="Calibri"/>
                <a:cs typeface="Calibri"/>
                <a:sym typeface="Calibri"/>
              </a:rPr>
              <a:t>with the fastest Spark engine. </a:t>
            </a:r>
            <a:endParaRPr/>
          </a:p>
          <a:p>
            <a:pPr marL="0" lvl="0" indent="0" algn="l" rtl="0">
              <a:spcBef>
                <a:spcPts val="0"/>
              </a:spcBef>
              <a:spcAft>
                <a:spcPts val="0"/>
              </a:spcAft>
              <a:buNone/>
            </a:pPr>
            <a:endParaRPr/>
          </a:p>
        </p:txBody>
      </p:sp>
      <p:sp>
        <p:nvSpPr>
          <p:cNvPr id="730" name="Google Shape;730;g5195e422c4_1_38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731" name="Google Shape;731;g5195e422c4_1_38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582358"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32" name="Google Shape;732;g5195e422c4_1_38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5/22/2019 10:58 AM</a:t>
            </a:r>
            <a:endParaRPr sz="1200" b="0" i="0" u="none" strike="noStrike" cap="none">
              <a:solidFill>
                <a:srgbClr val="000000"/>
              </a:solidFill>
              <a:latin typeface="Quattrocento Sans"/>
              <a:ea typeface="Quattrocento Sans"/>
              <a:cs typeface="Quattrocento Sans"/>
              <a:sym typeface="Quattrocento Sans"/>
            </a:endParaRPr>
          </a:p>
        </p:txBody>
      </p:sp>
      <p:sp>
        <p:nvSpPr>
          <p:cNvPr id="733" name="Google Shape;733;g5195e422c4_1_3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10</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195e422c4_1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g5195e422c4_1_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a:t>Databricks, founded by the team that created Apache Spark – unified analytics platform that accelerates innovation by unifying data science, engineering &amp; business.</a:t>
            </a:r>
            <a:endParaRPr/>
          </a:p>
          <a:p>
            <a:pPr marL="171450" lvl="0" indent="-171450" algn="l" rtl="0">
              <a:spcBef>
                <a:spcPts val="0"/>
              </a:spcBef>
              <a:spcAft>
                <a:spcPts val="0"/>
              </a:spcAft>
              <a:buClr>
                <a:schemeClr val="dk1"/>
              </a:buClr>
              <a:buSzPts val="1200"/>
              <a:buFont typeface="Arial"/>
              <a:buChar char="•"/>
            </a:pPr>
            <a:r>
              <a:rPr lang="en-US"/>
              <a:t>75% of the code committed to Apache Spark comes from Databricks</a:t>
            </a:r>
            <a:endParaRPr/>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b="1"/>
              <a:t>Unified Runtime</a:t>
            </a:r>
            <a:endParaRPr/>
          </a:p>
          <a:p>
            <a:pPr marL="628650" lvl="1" indent="-171450" algn="l" rtl="0">
              <a:spcBef>
                <a:spcPts val="0"/>
              </a:spcBef>
              <a:spcAft>
                <a:spcPts val="0"/>
              </a:spcAft>
              <a:buClr>
                <a:schemeClr val="dk1"/>
              </a:buClr>
              <a:buSzPts val="1200"/>
              <a:buFont typeface="Arial"/>
              <a:buChar char="•"/>
            </a:pPr>
            <a:r>
              <a:rPr lang="en-US"/>
              <a:t>Create clusters in seconds, dynamically scale them up and down. </a:t>
            </a:r>
            <a:endParaRPr/>
          </a:p>
          <a:p>
            <a:pPr marL="628650" lvl="1" indent="-171450" algn="l" rtl="0">
              <a:spcBef>
                <a:spcPts val="0"/>
              </a:spcBef>
              <a:spcAft>
                <a:spcPts val="0"/>
              </a:spcAft>
              <a:buClr>
                <a:schemeClr val="dk1"/>
              </a:buClr>
              <a:buSzPts val="1200"/>
              <a:buFont typeface="Arial"/>
              <a:buChar char="•"/>
            </a:pPr>
            <a:r>
              <a:rPr lang="en-US"/>
              <a:t>They’ve made enhancements to Spark engine to make it 10x faster than open source Spark</a:t>
            </a:r>
            <a:endParaRPr/>
          </a:p>
          <a:p>
            <a:pPr marL="628650" lvl="1" indent="-171450" algn="l" rtl="0">
              <a:spcBef>
                <a:spcPts val="0"/>
              </a:spcBef>
              <a:spcAft>
                <a:spcPts val="0"/>
              </a:spcAft>
              <a:buClr>
                <a:schemeClr val="dk1"/>
              </a:buClr>
              <a:buSzPts val="1200"/>
              <a:buFont typeface="Arial"/>
              <a:buChar char="•"/>
            </a:pPr>
            <a:r>
              <a:rPr lang="en-US"/>
              <a:t>Serverless- </a:t>
            </a:r>
            <a:r>
              <a:rPr lang="en-US" sz="1600" b="0" i="0" u="none" strike="noStrike" cap="none">
                <a:solidFill>
                  <a:srgbClr val="000000"/>
                </a:solidFill>
                <a:latin typeface="Arial"/>
                <a:ea typeface="Arial"/>
                <a:cs typeface="Arial"/>
                <a:sym typeface="Arial"/>
              </a:rPr>
              <a:t>Auto-configured multi-user cluster,  Reliable sharing with fault isolation</a:t>
            </a:r>
            <a:endParaRPr/>
          </a:p>
          <a:p>
            <a:pPr marL="171450" lvl="0" indent="-95250" algn="l" rtl="0">
              <a:spcBef>
                <a:spcPts val="0"/>
              </a:spcBef>
              <a:spcAft>
                <a:spcPts val="0"/>
              </a:spcAft>
              <a:buClr>
                <a:schemeClr val="dk1"/>
              </a:buClr>
              <a:buSzPts val="1200"/>
              <a:buFont typeface="Arial"/>
              <a:buNone/>
            </a:pPr>
            <a:endParaRPr b="1"/>
          </a:p>
          <a:p>
            <a:pPr marL="171450" lvl="0" indent="-171450" algn="l" rtl="0">
              <a:spcBef>
                <a:spcPts val="0"/>
              </a:spcBef>
              <a:spcAft>
                <a:spcPts val="0"/>
              </a:spcAft>
              <a:buClr>
                <a:schemeClr val="dk1"/>
              </a:buClr>
              <a:buSzPts val="1200"/>
              <a:buFont typeface="Arial"/>
              <a:buChar char="•"/>
            </a:pPr>
            <a:r>
              <a:rPr lang="en-US" b="1"/>
              <a:t>Unified Collaboration</a:t>
            </a:r>
            <a:endParaRPr/>
          </a:p>
          <a:p>
            <a:pPr marL="628650" lvl="1" indent="-171450" algn="l" rtl="0">
              <a:spcBef>
                <a:spcPts val="0"/>
              </a:spcBef>
              <a:spcAft>
                <a:spcPts val="0"/>
              </a:spcAft>
              <a:buClr>
                <a:schemeClr val="dk1"/>
              </a:buClr>
              <a:buSzPts val="1200"/>
              <a:buFont typeface="Arial"/>
              <a:buChar char="•"/>
            </a:pPr>
            <a:r>
              <a:rPr lang="en-US"/>
              <a:t>Overall – a simple &amp; collaborative environment that enables your entire team to use Spark &amp; interact with your data simultaneously</a:t>
            </a:r>
            <a:endParaRPr/>
          </a:p>
          <a:p>
            <a:pPr marL="628650" lvl="1" indent="-171450" algn="l" rtl="0">
              <a:spcBef>
                <a:spcPts val="0"/>
              </a:spcBef>
              <a:spcAft>
                <a:spcPts val="0"/>
              </a:spcAft>
              <a:buClr>
                <a:schemeClr val="dk1"/>
              </a:buClr>
              <a:buSzPts val="1200"/>
              <a:buFont typeface="Arial"/>
              <a:buChar char="•"/>
            </a:pPr>
            <a:r>
              <a:rPr lang="en-US"/>
              <a:t>DE – Improve ETL performance, zero management clusters. Execute production code from within notebooks</a:t>
            </a:r>
            <a:endParaRPr/>
          </a:p>
          <a:p>
            <a:pPr marL="628650" lvl="1" indent="-171450" algn="l" rtl="0">
              <a:spcBef>
                <a:spcPts val="0"/>
              </a:spcBef>
              <a:spcAft>
                <a:spcPts val="0"/>
              </a:spcAft>
              <a:buClr>
                <a:schemeClr val="dk1"/>
              </a:buClr>
              <a:buSzPts val="1200"/>
              <a:buFont typeface="Arial"/>
              <a:buChar char="•"/>
            </a:pPr>
            <a:r>
              <a:rPr lang="en-US"/>
              <a:t>DS - For data scientists, easy data exploration in notebooks</a:t>
            </a:r>
            <a:endParaRPr/>
          </a:p>
          <a:p>
            <a:pPr marL="628650" lvl="1" indent="-171450" algn="l" rtl="0">
              <a:spcBef>
                <a:spcPts val="0"/>
              </a:spcBef>
              <a:spcAft>
                <a:spcPts val="0"/>
              </a:spcAft>
              <a:buClr>
                <a:schemeClr val="dk1"/>
              </a:buClr>
              <a:buSzPts val="1200"/>
              <a:buFont typeface="Arial"/>
              <a:buChar char="•"/>
            </a:pPr>
            <a:r>
              <a:rPr lang="en-US"/>
              <a:t>Business SME – interactive dashboards empower teams to create dynamic reports</a:t>
            </a:r>
            <a:endParaRPr/>
          </a:p>
          <a:p>
            <a:pPr marL="628650" lvl="1"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b="1"/>
              <a:t>Enterprise Security</a:t>
            </a:r>
            <a:endParaRPr/>
          </a:p>
          <a:p>
            <a:pPr marL="628650" lvl="1" indent="-171450" algn="l" rtl="0">
              <a:spcBef>
                <a:spcPts val="0"/>
              </a:spcBef>
              <a:spcAft>
                <a:spcPts val="0"/>
              </a:spcAft>
              <a:buClr>
                <a:schemeClr val="dk1"/>
              </a:buClr>
              <a:buSzPts val="1200"/>
              <a:buFont typeface="Arial"/>
              <a:buChar char="•"/>
            </a:pPr>
            <a:r>
              <a:rPr lang="en-US" b="0"/>
              <a:t>Encryption</a:t>
            </a:r>
            <a:endParaRPr/>
          </a:p>
          <a:p>
            <a:pPr marL="628650" lvl="1" indent="-171450" algn="l" rtl="0">
              <a:spcBef>
                <a:spcPts val="0"/>
              </a:spcBef>
              <a:spcAft>
                <a:spcPts val="0"/>
              </a:spcAft>
              <a:buClr>
                <a:schemeClr val="dk1"/>
              </a:buClr>
              <a:buSzPts val="1200"/>
              <a:buFont typeface="Arial"/>
              <a:buChar char="•"/>
            </a:pPr>
            <a:r>
              <a:rPr lang="en-US" b="0"/>
              <a:t>Fine grained  Role-based access control (files, clusters, code, application, dashboard)</a:t>
            </a:r>
            <a:endParaRPr/>
          </a:p>
          <a:p>
            <a:pPr marL="628650" lvl="1" indent="-171450" algn="l" rtl="0">
              <a:spcBef>
                <a:spcPts val="0"/>
              </a:spcBef>
              <a:spcAft>
                <a:spcPts val="0"/>
              </a:spcAft>
              <a:buClr>
                <a:schemeClr val="dk1"/>
              </a:buClr>
              <a:buSzPts val="1200"/>
              <a:buFont typeface="Arial"/>
              <a:buChar char="•"/>
            </a:pPr>
            <a:r>
              <a:rPr lang="en-US" b="0"/>
              <a:t>Compliance</a:t>
            </a:r>
            <a:endParaRPr/>
          </a:p>
          <a:p>
            <a:pPr marL="628650" lvl="1" indent="-95250" algn="l" rtl="0">
              <a:spcBef>
                <a:spcPts val="0"/>
              </a:spcBef>
              <a:spcAft>
                <a:spcPts val="0"/>
              </a:spcAft>
              <a:buClr>
                <a:schemeClr val="dk1"/>
              </a:buClr>
              <a:buSzPts val="1200"/>
              <a:buFont typeface="Arial"/>
              <a:buNone/>
            </a:pPr>
            <a:endParaRPr b="0"/>
          </a:p>
          <a:p>
            <a:pPr marL="628650" lvl="1" indent="-95250" algn="l" rtl="0">
              <a:spcBef>
                <a:spcPts val="0"/>
              </a:spcBef>
              <a:spcAft>
                <a:spcPts val="0"/>
              </a:spcAft>
              <a:buClr>
                <a:schemeClr val="dk1"/>
              </a:buClr>
              <a:buSzPts val="1200"/>
              <a:buFont typeface="Arial"/>
              <a:buNone/>
            </a:pPr>
            <a:endParaRPr b="0"/>
          </a:p>
          <a:p>
            <a:pPr marL="171450" lvl="0" indent="-95250" algn="l" rtl="0">
              <a:spcBef>
                <a:spcPts val="0"/>
              </a:spcBef>
              <a:spcAft>
                <a:spcPts val="0"/>
              </a:spcAft>
              <a:buClr>
                <a:schemeClr val="dk1"/>
              </a:buClr>
              <a:buSzPts val="1200"/>
              <a:buFont typeface="Arial"/>
              <a:buNone/>
            </a:pPr>
            <a:endParaRPr/>
          </a:p>
          <a:p>
            <a:pPr marL="171450" lvl="0" indent="-171450" algn="l" rtl="0">
              <a:spcBef>
                <a:spcPts val="0"/>
              </a:spcBef>
              <a:spcAft>
                <a:spcPts val="0"/>
              </a:spcAft>
              <a:buClr>
                <a:schemeClr val="dk1"/>
              </a:buClr>
              <a:buSzPts val="1200"/>
              <a:buFont typeface="Arial"/>
              <a:buChar char="•"/>
            </a:pPr>
            <a:r>
              <a:rPr lang="en-US" b="1"/>
              <a:t>Rest APIs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DE – DBIO, SPARK, API’s , JOBS</a:t>
            </a:r>
            <a:endParaRPr/>
          </a:p>
          <a:p>
            <a:pPr marL="0" lvl="0" indent="0" algn="l" rtl="0">
              <a:spcBef>
                <a:spcPts val="0"/>
              </a:spcBef>
              <a:spcAft>
                <a:spcPts val="0"/>
              </a:spcAft>
              <a:buNone/>
            </a:pPr>
            <a:r>
              <a:rPr lang="en-US"/>
              <a:t>DS – Spark and Serverless, Interactive Data Science</a:t>
            </a:r>
            <a:endParaRPr/>
          </a:p>
          <a:p>
            <a:pPr marL="0" lvl="0" indent="0" algn="l" rtl="0">
              <a:spcBef>
                <a:spcPts val="0"/>
              </a:spcBef>
              <a:spcAft>
                <a:spcPts val="0"/>
              </a:spcAft>
              <a:buNone/>
            </a:pPr>
            <a:r>
              <a:rPr lang="en-US"/>
              <a:t>Data Products - Everything</a:t>
            </a:r>
            <a:endParaRPr/>
          </a:p>
          <a:p>
            <a:pPr marL="0" lvl="0" indent="0" algn="l" rtl="0">
              <a:spcBef>
                <a:spcPts val="0"/>
              </a:spcBef>
              <a:spcAft>
                <a:spcPts val="0"/>
              </a:spcAft>
              <a:buNone/>
            </a:pPr>
            <a:endParaRPr/>
          </a:p>
          <a:p>
            <a:pPr marL="0" lvl="0" indent="0" algn="l" rtl="0">
              <a:spcBef>
                <a:spcPts val="0"/>
              </a:spcBef>
              <a:spcAft>
                <a:spcPts val="0"/>
              </a:spcAft>
              <a:buNone/>
            </a:pPr>
            <a:r>
              <a:rPr lang="en-US"/>
              <a:t>Creators of Spark</a:t>
            </a:r>
            <a:endParaRPr/>
          </a:p>
          <a:p>
            <a:pPr marL="0" lvl="0" indent="0" algn="l" rtl="0">
              <a:spcBef>
                <a:spcPts val="0"/>
              </a:spcBef>
              <a:spcAft>
                <a:spcPts val="0"/>
              </a:spcAft>
              <a:buNone/>
            </a:pPr>
            <a:r>
              <a:rPr lang="en-US"/>
              <a:t>Training People</a:t>
            </a:r>
            <a:endParaRPr/>
          </a:p>
          <a:p>
            <a:pPr marL="0" lvl="0" indent="0" algn="l" rtl="0">
              <a:spcBef>
                <a:spcPts val="0"/>
              </a:spcBef>
              <a:spcAft>
                <a:spcPts val="0"/>
              </a:spcAft>
              <a:buNone/>
            </a:pPr>
            <a:r>
              <a:rPr lang="en-US"/>
              <a:t>Number of Customers</a:t>
            </a:r>
            <a:endParaRPr/>
          </a:p>
          <a:p>
            <a:pPr marL="0" lvl="0" indent="0" algn="l" rtl="0">
              <a:spcBef>
                <a:spcPts val="0"/>
              </a:spcBef>
              <a:spcAft>
                <a:spcPts val="0"/>
              </a:spcAft>
              <a:buNone/>
            </a:pPr>
            <a:endParaRPr/>
          </a:p>
          <a:p>
            <a:pPr marL="0" lvl="0" indent="0" algn="l" rtl="0">
              <a:spcBef>
                <a:spcPts val="0"/>
              </a:spcBef>
              <a:spcAft>
                <a:spcPts val="0"/>
              </a:spcAft>
              <a:buNone/>
            </a:pPr>
            <a:r>
              <a:rPr lang="en-US"/>
              <a:t>Ingest</a:t>
            </a:r>
            <a:endParaRPr/>
          </a:p>
          <a:p>
            <a:pPr marL="0" lvl="0" indent="0" algn="l" rtl="0">
              <a:spcBef>
                <a:spcPts val="0"/>
              </a:spcBef>
              <a:spcAft>
                <a:spcPts val="0"/>
              </a:spcAft>
              <a:buNone/>
            </a:pPr>
            <a:endParaRPr/>
          </a:p>
          <a:p>
            <a:pPr marL="0" lvl="0" indent="0" algn="l" rtl="0">
              <a:spcBef>
                <a:spcPts val="0"/>
              </a:spcBef>
              <a:spcAft>
                <a:spcPts val="0"/>
              </a:spcAft>
              <a:buNone/>
            </a:pPr>
            <a:r>
              <a:rPr lang="en-US"/>
              <a:t>Workflow</a:t>
            </a:r>
            <a:endParaRPr/>
          </a:p>
          <a:p>
            <a:pPr marL="0" lvl="0" indent="0" algn="l" rtl="0">
              <a:spcBef>
                <a:spcPts val="0"/>
              </a:spcBef>
              <a:spcAft>
                <a:spcPts val="0"/>
              </a:spcAft>
              <a:buNone/>
            </a:pPr>
            <a:endParaRPr/>
          </a:p>
          <a:p>
            <a:pPr marL="0" lvl="0" indent="0" algn="l" rtl="0">
              <a:spcBef>
                <a:spcPts val="0"/>
              </a:spcBef>
              <a:spcAft>
                <a:spcPts val="0"/>
              </a:spcAft>
              <a:buNone/>
            </a:pPr>
            <a:r>
              <a:rPr lang="en-US"/>
              <a:t>Schedule / Run / Monitor</a:t>
            </a:r>
            <a:endParaRPr/>
          </a:p>
          <a:p>
            <a:pPr marL="0" lvl="0" indent="0" algn="l" rtl="0">
              <a:spcBef>
                <a:spcPts val="0"/>
              </a:spcBef>
              <a:spcAft>
                <a:spcPts val="0"/>
              </a:spcAft>
              <a:buNone/>
            </a:pPr>
            <a:endParaRPr/>
          </a:p>
          <a:p>
            <a:pPr marL="0" lvl="0" indent="0" algn="l" rtl="0">
              <a:spcBef>
                <a:spcPts val="0"/>
              </a:spcBef>
              <a:spcAft>
                <a:spcPts val="0"/>
              </a:spcAft>
              <a:buNone/>
            </a:pPr>
            <a:r>
              <a:rPr lang="en-US"/>
              <a:t>Execute</a:t>
            </a:r>
            <a:endParaRPr/>
          </a:p>
          <a:p>
            <a:pPr marL="0" lvl="0" indent="0" algn="l" rtl="0">
              <a:spcBef>
                <a:spcPts val="0"/>
              </a:spcBef>
              <a:spcAft>
                <a:spcPts val="0"/>
              </a:spcAft>
              <a:buNone/>
            </a:pPr>
            <a:endParaRPr/>
          </a:p>
          <a:p>
            <a:pPr marL="0" lvl="0" indent="0" algn="l" rtl="0">
              <a:spcBef>
                <a:spcPts val="0"/>
              </a:spcBef>
              <a:spcAft>
                <a:spcPts val="0"/>
              </a:spcAft>
              <a:buNone/>
            </a:pPr>
            <a:r>
              <a:rPr lang="en-US"/>
              <a:t>Troubleshoot</a:t>
            </a:r>
            <a:endParaRPr/>
          </a:p>
          <a:p>
            <a:pPr marL="0" lvl="0" indent="0" algn="l" rtl="0">
              <a:spcBef>
                <a:spcPts val="0"/>
              </a:spcBef>
              <a:spcAft>
                <a:spcPts val="0"/>
              </a:spcAft>
              <a:buNone/>
            </a:pPr>
            <a:endParaRPr/>
          </a:p>
          <a:p>
            <a:pPr marL="0" lvl="0" indent="0" algn="l" rtl="0">
              <a:spcBef>
                <a:spcPts val="0"/>
              </a:spcBef>
              <a:spcAft>
                <a:spcPts val="0"/>
              </a:spcAft>
              <a:buNone/>
            </a:pPr>
            <a:r>
              <a:rPr lang="en-US"/>
              <a:t>Debug</a:t>
            </a:r>
            <a:endParaRPr/>
          </a:p>
          <a:p>
            <a:pPr marL="0" lvl="0" indent="0" algn="l" rtl="0">
              <a:spcBef>
                <a:spcPts val="0"/>
              </a:spcBef>
              <a:spcAft>
                <a:spcPts val="0"/>
              </a:spcAft>
              <a:buNone/>
            </a:pPr>
            <a:endParaRPr/>
          </a:p>
          <a:p>
            <a:pPr marL="0" lvl="0" indent="0" algn="l" rtl="0">
              <a:spcBef>
                <a:spcPts val="0"/>
              </a:spcBef>
              <a:spcAft>
                <a:spcPts val="0"/>
              </a:spcAft>
              <a:buNone/>
            </a:pPr>
            <a:r>
              <a:rPr lang="en-US"/>
              <a:t>Production Jobs</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endParaRPr/>
          </a:p>
          <a:p>
            <a:pPr marL="0" lvl="0" indent="0" algn="l" rtl="0">
              <a:spcBef>
                <a:spcPts val="0"/>
              </a:spcBef>
              <a:spcAft>
                <a:spcPts val="0"/>
              </a:spcAft>
              <a:buNone/>
            </a:pPr>
            <a:r>
              <a:rPr lang="en-US"/>
              <a:t>Ingest, ETL, Scheduling, Monitoring</a:t>
            </a:r>
            <a:endParaRPr/>
          </a:p>
        </p:txBody>
      </p:sp>
      <p:sp>
        <p:nvSpPr>
          <p:cNvPr id="768" name="Google Shape;768;g5195e422c4_1_4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782" name="Google Shape;782;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195e422c4_1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18" name="Google Shape;818;g5195e422c4_1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s</a:t>
            </a:r>
            <a:endParaRPr b="1"/>
          </a:p>
        </p:txBody>
      </p:sp>
      <p:sp>
        <p:nvSpPr>
          <p:cNvPr id="819" name="Google Shape;819;g5195e422c4_1_1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solidFill>
                  <a:srgbClr val="000000"/>
                </a:solidFill>
              </a:rPr>
              <a:t>13</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Over 500 customers participated in the preview of Azure Databricks. One customer, Lennox International, is addressing thousands of consumer devices that are streaming data back to their IoT environment to identify switch failures. By implementing Azure Databricks, they have moved from 60% efficiency to 94% efficiency on detecting failures. Previously, processing 15 devices, which resulted in 2 million records took six hours. With Azure Databricks, they are able to process 25,000 devices - about 10 billion records - in under 14 minutes. But the real reason they chose Azure Databricks was because the way it enables their data science and data engineering teams to collaborate - leading to much faster innovation. This power opens the flood gates to all kinds of new use cases at Lennox. </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“At Lennox International, we have 1000’s of devices streaming data back into our IoT environment. </a:t>
            </a:r>
            <a:r>
              <a:rPr lang="en-US" sz="1200" b="1" i="0" u="none" strike="noStrike" cap="none">
                <a:solidFill>
                  <a:srgbClr val="8DA9DB"/>
                </a:solidFill>
                <a:latin typeface="Calibri"/>
                <a:ea typeface="Calibri"/>
                <a:cs typeface="Calibri"/>
                <a:sym typeface="Calibri"/>
              </a:rPr>
              <a:t>With Azure Databricks, we moved from 60% efficiency to 94% efficiency on detecting equipment failures</a:t>
            </a:r>
            <a:r>
              <a:rPr lang="en-US" sz="1200" b="0" i="0" u="none" strike="noStrike" cap="none">
                <a:solidFill>
                  <a:schemeClr val="dk1"/>
                </a:solidFill>
                <a:latin typeface="Calibri"/>
                <a:ea typeface="Calibri"/>
                <a:cs typeface="Calibri"/>
                <a:sym typeface="Calibri"/>
              </a:rPr>
              <a:t>. Using Azure Databricks has </a:t>
            </a:r>
            <a:r>
              <a:rPr lang="en-US" sz="1200" b="1" i="0" u="none" strike="noStrike" cap="none">
                <a:solidFill>
                  <a:srgbClr val="8DA9DB"/>
                </a:solidFill>
                <a:latin typeface="Calibri"/>
                <a:ea typeface="Calibri"/>
                <a:cs typeface="Calibri"/>
                <a:sym typeface="Calibri"/>
              </a:rPr>
              <a:t>opened the flood gates to all kinds of new use cases and innovations</a:t>
            </a:r>
            <a:r>
              <a:rPr lang="en-US" sz="1200" b="0" i="0" u="none" strike="noStrike" cap="none">
                <a:solidFill>
                  <a:schemeClr val="dk1"/>
                </a:solidFill>
                <a:latin typeface="Calibri"/>
                <a:ea typeface="Calibri"/>
                <a:cs typeface="Calibri"/>
                <a:sym typeface="Calibri"/>
              </a:rPr>
              <a:t>. In our previous process, 15 devices, which created 2 million records, took 6 hours to process. With Azure Databricks, we are able to </a:t>
            </a:r>
            <a:r>
              <a:rPr lang="en-US" sz="1200" b="1" i="0" u="none" strike="noStrike" cap="none">
                <a:solidFill>
                  <a:srgbClr val="8DA9DB"/>
                </a:solidFill>
                <a:latin typeface="Calibri"/>
                <a:ea typeface="Calibri"/>
                <a:cs typeface="Calibri"/>
                <a:sym typeface="Calibri"/>
              </a:rPr>
              <a:t>process 25,000 devices– 10 billion records – in under 14 minutes</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847" name="Google Shape;84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5195e422c4_1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 name="Google Shape;868;g5195e422c4_1_15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869" name="Google Shape;869;g5195e422c4_1_153: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195e422c4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2" name="Google Shape;892;g5195e422c4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Azure Databricks is being deployed at Starbucks as the Data Lake (on ADLS), ETL layer, and advanced analytics platform. </a:t>
            </a:r>
            <a:endParaRPr/>
          </a:p>
        </p:txBody>
      </p:sp>
      <p:sp>
        <p:nvSpPr>
          <p:cNvPr id="893" name="Google Shape;893;g5195e422c4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5195e422c4_1_6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6" name="Google Shape;926;g5195e422c4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5195e422c4_1_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2" name="Google Shape;932;g5195e422c4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195e422c4_1_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8" name="Google Shape;938;g5195e422c4_1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5195e422c4_2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350" u="sng">
                <a:solidFill>
                  <a:srgbClr val="660099"/>
                </a:solidFill>
                <a:highlight>
                  <a:srgbClr val="FFFFFF"/>
                </a:highlight>
                <a:latin typeface="Roboto"/>
                <a:ea typeface="Roboto"/>
                <a:cs typeface="Roboto"/>
                <a:sym typeface="Roboto"/>
                <a:hlinkClick r:id="rId3"/>
              </a:rPr>
              <a:t>Andreessen Horowitz</a:t>
            </a:r>
            <a:endParaRPr sz="1350" u="sng">
              <a:solidFill>
                <a:srgbClr val="660099"/>
              </a:solidFill>
              <a:highlight>
                <a:srgbClr val="FFFFFF"/>
              </a:highlight>
              <a:latin typeface="Roboto"/>
              <a:ea typeface="Roboto"/>
              <a:cs typeface="Roboto"/>
              <a:sym typeface="Roboto"/>
              <a:hlinkClick r:id="rId3"/>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Our company’s goal from its inception almost 5 years ago was to truly help companies Accelerate their innovation cycles by bringing together &amp; unifying DS, DE &amp; business for the outcomes they want…</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Our charter from the </a:t>
            </a:r>
            <a:r>
              <a:rPr lang="en-US"/>
              <a:t>beginning</a:t>
            </a:r>
            <a:r>
              <a:rPr lang="en-US" sz="1200" b="0" i="0" u="none" strike="noStrike" cap="none">
                <a:solidFill>
                  <a:schemeClr val="dk1"/>
                </a:solidFill>
                <a:latin typeface="Calibri"/>
                <a:ea typeface="Calibri"/>
                <a:cs typeface="Calibri"/>
                <a:sym typeface="Calibri"/>
              </a:rPr>
              <a:t> is not only to </a:t>
            </a:r>
            <a:r>
              <a:rPr lang="en-US"/>
              <a:t>Demystify</a:t>
            </a:r>
            <a:r>
              <a:rPr lang="en-US" sz="1200" b="0" i="0" u="none" strike="noStrike" cap="none">
                <a:solidFill>
                  <a:schemeClr val="dk1"/>
                </a:solidFill>
                <a:latin typeface="Calibri"/>
                <a:ea typeface="Calibri"/>
                <a:cs typeface="Calibri"/>
                <a:sym typeface="Calibri"/>
              </a:rPr>
              <a:t> the challenges that surround those areas, but to also Democratize the Data &amp; the Science to allow customers… and not just the 1% companies (Uber/ FB, Netflix and others) to use this platform for a distinct business advantage. </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deliver our unified platform as a managed service in the cloud</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We are the foremost experts in doing this…notably our founders are the six guys who created the Spark engine….which was the first unified engine for processing both Big Data &amp; ML….and has become the de-facto OS standard in the industry. Databricks has industrialized spark exponentially and  built an entire Secure Enterprise Platform that meets the needs of the modern enterprise.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p>
          <a:p>
            <a:pPr marL="114300" marR="114300" lvl="0" indent="0" algn="l" rtl="0">
              <a:lnSpc>
                <a:spcPct val="142857"/>
              </a:lnSpc>
              <a:spcBef>
                <a:spcPts val="500"/>
              </a:spcBef>
              <a:spcAft>
                <a:spcPts val="0"/>
              </a:spcAft>
              <a:buClr>
                <a:schemeClr val="dk1"/>
              </a:buClr>
              <a:buSzPts val="1100"/>
              <a:buFont typeface="Arial"/>
              <a:buNone/>
            </a:pPr>
            <a:r>
              <a:rPr lang="en-US" sz="1050">
                <a:solidFill>
                  <a:srgbClr val="3C4043"/>
                </a:solidFill>
                <a:latin typeface="Roboto"/>
                <a:ea typeface="Roboto"/>
                <a:cs typeface="Roboto"/>
                <a:sym typeface="Roboto"/>
              </a:rPr>
              <a:t>mention customers, what we do etc. right now it is just a list of projects.</a:t>
            </a:r>
            <a:endParaRPr sz="1050">
              <a:solidFill>
                <a:srgbClr val="3C4043"/>
              </a:solidFill>
              <a:latin typeface="Roboto"/>
              <a:ea typeface="Roboto"/>
              <a:cs typeface="Roboto"/>
              <a:sym typeface="Roboto"/>
            </a:endParaRPr>
          </a:p>
          <a:p>
            <a:pPr marL="114300" marR="114300" lvl="0" indent="0" algn="l" rtl="0">
              <a:lnSpc>
                <a:spcPct val="115000"/>
              </a:lnSpc>
              <a:spcBef>
                <a:spcPts val="500"/>
              </a:spcBef>
              <a:spcAft>
                <a:spcPts val="0"/>
              </a:spcAft>
              <a:buClr>
                <a:schemeClr val="dk1"/>
              </a:buClr>
              <a:buSzPts val="1100"/>
              <a:buFont typeface="Arial"/>
              <a:buNone/>
            </a:pPr>
            <a:endParaRPr sz="1000">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a:p>
        </p:txBody>
      </p:sp>
      <p:sp>
        <p:nvSpPr>
          <p:cNvPr id="514" name="Google Shape;514;g5195e422c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5195e422c4_1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 name="Google Shape;944;g5195e422c4_1_3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sz="1400"/>
              <a:t>MIKE</a:t>
            </a:r>
            <a:endParaRPr sz="1400"/>
          </a:p>
          <a:p>
            <a:pPr marL="0" lvl="0" indent="0" algn="l" rtl="0">
              <a:lnSpc>
                <a:spcPct val="100000"/>
              </a:lnSpc>
              <a:spcBef>
                <a:spcPts val="0"/>
              </a:spcBef>
              <a:spcAft>
                <a:spcPts val="0"/>
              </a:spcAft>
              <a:buClr>
                <a:schemeClr val="dk1"/>
              </a:buClr>
              <a:buSzPts val="1400"/>
              <a:buFont typeface="Arial"/>
              <a:buNone/>
            </a:pPr>
            <a:endParaRPr sz="1400"/>
          </a:p>
          <a:p>
            <a:pPr marL="0" lvl="0" indent="0" algn="l" rtl="0">
              <a:lnSpc>
                <a:spcPct val="100000"/>
              </a:lnSpc>
              <a:spcBef>
                <a:spcPts val="0"/>
              </a:spcBef>
              <a:spcAft>
                <a:spcPts val="0"/>
              </a:spcAft>
              <a:buClr>
                <a:schemeClr val="dk1"/>
              </a:buClr>
              <a:buSzPts val="1400"/>
              <a:buFont typeface="Arial"/>
              <a:buNone/>
            </a:pPr>
            <a:r>
              <a:rPr lang="en-US" sz="1400"/>
              <a:t>We’ve got about 10-15 mins of presenting, so I’ll run through this as athletically as I can to go over:</a:t>
            </a:r>
            <a:endParaRPr sz="1400"/>
          </a:p>
          <a:p>
            <a:pPr marL="0" lvl="0" indent="0" algn="l" rtl="0">
              <a:lnSpc>
                <a:spcPct val="100000"/>
              </a:lnSpc>
              <a:spcBef>
                <a:spcPts val="0"/>
              </a:spcBef>
              <a:spcAft>
                <a:spcPts val="0"/>
              </a:spcAft>
              <a:buClr>
                <a:schemeClr val="dk1"/>
              </a:buClr>
              <a:buSzPts val="1100"/>
              <a:buFont typeface="Arial"/>
              <a:buNone/>
            </a:pPr>
            <a:endParaRPr sz="1400"/>
          </a:p>
          <a:p>
            <a:pPr marL="0" lvl="0" indent="0" algn="l" rtl="0">
              <a:lnSpc>
                <a:spcPct val="115000"/>
              </a:lnSpc>
              <a:spcBef>
                <a:spcPts val="0"/>
              </a:spcBef>
              <a:spcAft>
                <a:spcPts val="0"/>
              </a:spcAft>
              <a:buClr>
                <a:schemeClr val="dk1"/>
              </a:buClr>
              <a:buSzPts val="1100"/>
              <a:buFont typeface="Arial"/>
              <a:buNone/>
            </a:pPr>
            <a:endParaRPr sz="1400"/>
          </a:p>
          <a:p>
            <a:pPr marL="457200" lvl="0" indent="-317500" algn="l" rtl="0">
              <a:lnSpc>
                <a:spcPct val="115000"/>
              </a:lnSpc>
              <a:spcBef>
                <a:spcPts val="0"/>
              </a:spcBef>
              <a:spcAft>
                <a:spcPts val="0"/>
              </a:spcAft>
              <a:buClr>
                <a:schemeClr val="dk1"/>
              </a:buClr>
              <a:buSzPts val="1400"/>
              <a:buChar char="●"/>
            </a:pPr>
            <a:r>
              <a:rPr lang="en-US" sz="1400"/>
              <a:t>What we heard from you Waqas on our Discovery call</a:t>
            </a:r>
            <a:endParaRPr sz="1400"/>
          </a:p>
          <a:p>
            <a:pPr marL="457200" lvl="0" indent="-317500" algn="l" rtl="0">
              <a:lnSpc>
                <a:spcPct val="115000"/>
              </a:lnSpc>
              <a:spcBef>
                <a:spcPts val="0"/>
              </a:spcBef>
              <a:spcAft>
                <a:spcPts val="0"/>
              </a:spcAft>
              <a:buClr>
                <a:schemeClr val="dk1"/>
              </a:buClr>
              <a:buSzPts val="1400"/>
              <a:buChar char="●"/>
            </a:pPr>
            <a:r>
              <a:rPr lang="en-US" sz="1400"/>
              <a:t>What is Spark</a:t>
            </a:r>
            <a:endParaRPr sz="1400"/>
          </a:p>
          <a:p>
            <a:pPr marL="457200" lvl="0" indent="-317500" algn="l" rtl="0">
              <a:lnSpc>
                <a:spcPct val="115000"/>
              </a:lnSpc>
              <a:spcBef>
                <a:spcPts val="0"/>
              </a:spcBef>
              <a:spcAft>
                <a:spcPts val="0"/>
              </a:spcAft>
              <a:buClr>
                <a:schemeClr val="dk1"/>
              </a:buClr>
              <a:buSzPts val="1400"/>
              <a:buChar char="●"/>
            </a:pPr>
            <a:r>
              <a:rPr lang="en-US" sz="1400"/>
              <a:t>Our </a:t>
            </a:r>
            <a:r>
              <a:rPr lang="en-US" sz="1400" b="1"/>
              <a:t>Vision &amp; Product </a:t>
            </a:r>
            <a:endParaRPr sz="1400"/>
          </a:p>
          <a:p>
            <a:pPr marL="457200" lvl="0" indent="-317500" algn="l" rtl="0">
              <a:lnSpc>
                <a:spcPct val="115000"/>
              </a:lnSpc>
              <a:spcBef>
                <a:spcPts val="0"/>
              </a:spcBef>
              <a:spcAft>
                <a:spcPts val="0"/>
              </a:spcAft>
              <a:buClr>
                <a:schemeClr val="dk1"/>
              </a:buClr>
              <a:buSzPts val="1400"/>
              <a:buChar char="●"/>
            </a:pPr>
            <a:r>
              <a:rPr lang="en-US" sz="1400"/>
              <a:t>Take a look at our </a:t>
            </a:r>
            <a:r>
              <a:rPr lang="en-US" sz="1400" b="1"/>
              <a:t>customer landscape</a:t>
            </a:r>
            <a:r>
              <a:rPr lang="en-US" sz="1400"/>
              <a:t> and dig into some high level customer stories</a:t>
            </a:r>
            <a:endParaRPr sz="1400"/>
          </a:p>
          <a:p>
            <a:pPr marL="457200" lvl="0" indent="-317500" algn="l" rtl="0">
              <a:lnSpc>
                <a:spcPct val="115000"/>
              </a:lnSpc>
              <a:spcBef>
                <a:spcPts val="0"/>
              </a:spcBef>
              <a:spcAft>
                <a:spcPts val="0"/>
              </a:spcAft>
              <a:buClr>
                <a:schemeClr val="dk1"/>
              </a:buClr>
              <a:buSzPts val="1400"/>
              <a:buChar char="●"/>
            </a:pPr>
            <a:r>
              <a:rPr lang="en-US" sz="1400"/>
              <a:t>Dive into our Databricks unified analytics platform, which will include a product demo </a:t>
            </a:r>
            <a:endParaRPr sz="1400"/>
          </a:p>
          <a:p>
            <a:pPr marL="457200" lvl="0" indent="-317500" algn="l" rtl="0">
              <a:lnSpc>
                <a:spcPct val="115000"/>
              </a:lnSpc>
              <a:spcBef>
                <a:spcPts val="0"/>
              </a:spcBef>
              <a:spcAft>
                <a:spcPts val="0"/>
              </a:spcAft>
              <a:buClr>
                <a:schemeClr val="dk1"/>
              </a:buClr>
              <a:buSzPts val="1400"/>
              <a:buChar char="●"/>
            </a:pPr>
            <a:r>
              <a:rPr lang="en-US" sz="1400"/>
              <a:t>And finally - talk through next steps</a:t>
            </a:r>
            <a:endParaRPr sz="1400"/>
          </a:p>
          <a:p>
            <a:pPr marL="0" lvl="0" indent="0" algn="l" rtl="0">
              <a:lnSpc>
                <a:spcPct val="115000"/>
              </a:lnSpc>
              <a:spcBef>
                <a:spcPts val="0"/>
              </a:spcBef>
              <a:spcAft>
                <a:spcPts val="0"/>
              </a:spcAft>
              <a:buClr>
                <a:schemeClr val="dk1"/>
              </a:buClr>
              <a:buSzPts val="1100"/>
              <a:buFont typeface="Arial"/>
              <a:buNone/>
            </a:pPr>
            <a:endParaRPr sz="1400" b="1"/>
          </a:p>
          <a:p>
            <a:pPr marL="0" lvl="0" indent="0" algn="l" rtl="0">
              <a:lnSpc>
                <a:spcPct val="115000"/>
              </a:lnSpc>
              <a:spcBef>
                <a:spcPts val="0"/>
              </a:spcBef>
              <a:spcAft>
                <a:spcPts val="0"/>
              </a:spcAft>
              <a:buClr>
                <a:schemeClr val="dk1"/>
              </a:buClr>
              <a:buSzPts val="1100"/>
              <a:buFont typeface="Arial"/>
              <a:buNone/>
            </a:pPr>
            <a:r>
              <a:rPr lang="en-US" sz="1400"/>
              <a:t>Of Note - Typically activities after these presentations - we usually schedule a follow up review </a:t>
            </a:r>
            <a:r>
              <a:rPr lang="en-US" sz="1400" b="1"/>
              <a:t>session w/ our Security team</a:t>
            </a:r>
            <a:r>
              <a:rPr lang="en-US" sz="1400"/>
              <a:t> to ensure there are no showstoppers and/or kick off discussions specific to spinning up a PoC around use cases that we will work to define.</a:t>
            </a:r>
            <a:endParaRPr sz="1400"/>
          </a:p>
          <a:p>
            <a:pPr marL="0" lvl="0" indent="0" algn="l" rtl="0">
              <a:lnSpc>
                <a:spcPct val="115000"/>
              </a:lnSpc>
              <a:spcBef>
                <a:spcPts val="0"/>
              </a:spcBef>
              <a:spcAft>
                <a:spcPts val="0"/>
              </a:spcAft>
              <a:buClr>
                <a:schemeClr val="dk1"/>
              </a:buClr>
              <a:buSzPts val="1100"/>
              <a:buFont typeface="Arial"/>
              <a:buNone/>
            </a:pPr>
            <a:endParaRPr sz="1400"/>
          </a:p>
          <a:p>
            <a:pPr marL="0" lvl="0" indent="0" algn="l" rtl="0">
              <a:lnSpc>
                <a:spcPct val="100000"/>
              </a:lnSpc>
              <a:spcBef>
                <a:spcPts val="0"/>
              </a:spcBef>
              <a:spcAft>
                <a:spcPts val="0"/>
              </a:spcAft>
              <a:buClr>
                <a:schemeClr val="dk1"/>
              </a:buClr>
              <a:buSzPts val="1100"/>
              <a:buFont typeface="Arial"/>
              <a:buNone/>
            </a:pPr>
            <a:r>
              <a:rPr lang="en-US" sz="1400"/>
              <a:t>Does that sound good?</a:t>
            </a:r>
            <a:endParaRPr sz="1400"/>
          </a:p>
          <a:p>
            <a:pPr marL="0" marR="0" lvl="0" indent="0" algn="l" rtl="0">
              <a:lnSpc>
                <a:spcPct val="100000"/>
              </a:lnSpc>
              <a:spcBef>
                <a:spcPts val="0"/>
              </a:spcBef>
              <a:spcAft>
                <a:spcPts val="0"/>
              </a:spcAft>
              <a:buClr>
                <a:schemeClr val="dk1"/>
              </a:buClr>
              <a:buSzPts val="1400"/>
              <a:buFont typeface="Calibri"/>
              <a:buNone/>
            </a:pPr>
            <a:endParaRPr sz="1200"/>
          </a:p>
        </p:txBody>
      </p:sp>
      <p:sp>
        <p:nvSpPr>
          <p:cNvPr id="945" name="Google Shape;945;g5195e422c4_1_3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5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5195e422c4_1_37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67" name="Google Shape;967;g5195e422c4_1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You can get more information about Azure Databricks at databricks.com/azure. </a:t>
            </a:r>
            <a:endParaRPr/>
          </a:p>
          <a:p>
            <a:pPr marL="0" marR="0" lvl="0" indent="0" algn="l" rtl="0">
              <a:lnSpc>
                <a:spcPct val="100000"/>
              </a:lnSpc>
              <a:spcBef>
                <a:spcPts val="0"/>
              </a:spcBef>
              <a:spcAft>
                <a:spcPts val="0"/>
              </a:spcAft>
              <a:buClr>
                <a:srgbClr val="000000"/>
              </a:buClr>
              <a:buSzPts val="1400"/>
              <a:buFont typeface="Arial"/>
              <a:buNone/>
            </a:pPr>
            <a:r>
              <a:rPr lang="en-US"/>
              <a:t>Get started with Azure Databricks at bit.ly/AzureDatabricks</a:t>
            </a:r>
            <a:endParaRPr/>
          </a:p>
        </p:txBody>
      </p:sp>
      <p:sp>
        <p:nvSpPr>
          <p:cNvPr id="972" name="Google Shape;9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80" name="Google Shape;9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100" b="1" i="0" u="none" strike="noStrike" cap="none">
                <a:solidFill>
                  <a:srgbClr val="222222"/>
                </a:solidFill>
              </a:rPr>
              <a:t>AI has enormous promise</a:t>
            </a:r>
            <a:r>
              <a:rPr lang="en-US" sz="1100" i="0" u="none" strike="noStrike" cap="none">
                <a:solidFill>
                  <a:srgbClr val="222222"/>
                </a:solidFill>
              </a:rPr>
              <a:t> - it has the potential to drive disruptive innovations affecting most enterprises on the planet.  It can drive competitive advantage, improve customer experience and reduce cost through automation today. </a:t>
            </a:r>
            <a:endParaRPr sz="1100" i="0" u="none" strike="noStrike" cap="none">
              <a:solidFill>
                <a:srgbClr val="000000"/>
              </a:solidFill>
            </a:endParaRPr>
          </a:p>
        </p:txBody>
      </p:sp>
      <p:sp>
        <p:nvSpPr>
          <p:cNvPr id="530" name="Google Shape;53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chemeClr val="dk1"/>
              </a:buClr>
              <a:buSzPts val="1200"/>
              <a:buFont typeface="Calibri"/>
              <a:buNone/>
            </a:pPr>
            <a:r>
              <a:rPr lang="en-US" sz="1100" i="0" u="none" strike="noStrike" cap="none">
                <a:solidFill>
                  <a:schemeClr val="dk1"/>
                </a:solidFill>
              </a:rPr>
              <a:t>Google, the leader in applying AI across their business published a seminal paper at NIPS in 2015. You can see all the capabilities that a company needs to have to be successful at AI… ML Code is the smallest green box at the center.</a:t>
            </a:r>
            <a:endParaRPr sz="1100" i="0" u="none" strike="noStrike" cap="none">
              <a:solidFill>
                <a:schemeClr val="dk1"/>
              </a:solidFill>
            </a:endParaRPr>
          </a:p>
          <a:p>
            <a:pPr marL="0" marR="0" lvl="0" indent="0" algn="l" rtl="0">
              <a:lnSpc>
                <a:spcPct val="100000"/>
              </a:lnSpc>
              <a:spcBef>
                <a:spcPts val="360"/>
              </a:spcBef>
              <a:spcAft>
                <a:spcPts val="0"/>
              </a:spcAft>
              <a:buClr>
                <a:schemeClr val="dk1"/>
              </a:buClr>
              <a:buSzPts val="1200"/>
              <a:buFont typeface="Calibri"/>
              <a:buNone/>
            </a:pPr>
            <a:endParaRPr sz="1100" i="0" u="none" strike="noStrike" cap="none">
              <a:solidFill>
                <a:schemeClr val="dk1"/>
              </a:solidFill>
            </a:endParaRPr>
          </a:p>
          <a:p>
            <a:pPr marL="0" marR="0" lvl="0" indent="0" algn="l" rtl="0">
              <a:lnSpc>
                <a:spcPct val="100000"/>
              </a:lnSpc>
              <a:spcBef>
                <a:spcPts val="360"/>
              </a:spcBef>
              <a:spcAft>
                <a:spcPts val="0"/>
              </a:spcAft>
              <a:buClr>
                <a:schemeClr val="dk1"/>
              </a:buClr>
              <a:buSzPts val="1200"/>
              <a:buFont typeface="Calibri"/>
              <a:buNone/>
            </a:pPr>
            <a:r>
              <a:rPr lang="en-US" sz="1100" i="0" u="none" strike="noStrike" cap="none">
                <a:solidFill>
                  <a:schemeClr val="dk1"/>
                </a:solidFill>
              </a:rPr>
              <a:t>Everything else is about collecting, verifying and preparing data; configuring and managing cloud-scale infrastructure…. that’s where the heavy lifting is.</a:t>
            </a:r>
            <a:endParaRPr sz="1100" i="0" u="none" strike="noStrike" cap="none">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900">
                <a:solidFill>
                  <a:srgbClr val="333333"/>
                </a:solidFill>
                <a:highlight>
                  <a:srgbClr val="FFFFFF"/>
                </a:highlight>
                <a:latin typeface="Arial"/>
                <a:ea typeface="Arial"/>
                <a:cs typeface="Arial"/>
                <a:sym typeface="Arial"/>
              </a:rPr>
              <a:t>Enterprise data is itself siloed across hundreds of systems such as data warehouses, data lakes, databases and file systems that are not AI-enabled. This means an enormous amount of</a:t>
            </a:r>
            <a:r>
              <a:rPr lang="en-US" sz="900">
                <a:solidFill>
                  <a:srgbClr val="222222"/>
                </a:solidFill>
                <a:latin typeface="Arial"/>
                <a:ea typeface="Arial"/>
                <a:cs typeface="Arial"/>
                <a:sym typeface="Arial"/>
              </a:rPr>
              <a:t> time is spent combining the data, cleaning and verifying the data, enriching the data, and featurizing the data to get it ready for the model.</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r>
              <a:rPr lang="en-US" sz="900">
                <a:solidFill>
                  <a:srgbClr val="222222"/>
                </a:solidFill>
                <a:latin typeface="Arial"/>
                <a:ea typeface="Arial"/>
                <a:cs typeface="Arial"/>
                <a:sym typeface="Arial"/>
              </a:rPr>
              <a:t>AI frameworks such as TensorFlow, PyTorch, and SciKit-Learn </a:t>
            </a:r>
            <a:r>
              <a:rPr lang="en-US" sz="900">
                <a:solidFill>
                  <a:srgbClr val="333333"/>
                </a:solidFill>
                <a:highlight>
                  <a:srgbClr val="FFFFFF"/>
                </a:highlight>
                <a:latin typeface="Arial"/>
                <a:ea typeface="Arial"/>
                <a:cs typeface="Arial"/>
                <a:sym typeface="Arial"/>
              </a:rPr>
              <a:t>don’t do</a:t>
            </a:r>
            <a:r>
              <a:rPr lang="en-US" sz="900">
                <a:solidFill>
                  <a:srgbClr val="222222"/>
                </a:solidFill>
                <a:latin typeface="Arial"/>
                <a:ea typeface="Arial"/>
                <a:cs typeface="Arial"/>
                <a:sym typeface="Arial"/>
              </a:rPr>
              <a:t> data processing. They assume that the datasets are clean and you have pre-built data infrastructure to do the data processing.</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900">
                <a:solidFill>
                  <a:srgbClr val="222222"/>
                </a:solidFill>
                <a:latin typeface="Arial"/>
                <a:ea typeface="Arial"/>
                <a:cs typeface="Arial"/>
                <a:sym typeface="Arial"/>
              </a:rPr>
              <a:t>These technology silos make it very hard for enterprises to succeed in AI without an army of highly sophisticated engineers and data scientists.</a:t>
            </a:r>
            <a:endParaRPr/>
          </a:p>
        </p:txBody>
      </p:sp>
      <p:sp>
        <p:nvSpPr>
          <p:cNvPr id="583" name="Google Shape;583;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sz="900">
                <a:solidFill>
                  <a:srgbClr val="222222"/>
                </a:solidFill>
                <a:latin typeface="Arial"/>
                <a:ea typeface="Arial"/>
                <a:cs typeface="Arial"/>
                <a:sym typeface="Arial"/>
              </a:rPr>
              <a:t>Apache Spark was the first Unified Analytics Engine to bring Data and AI technologies together. It has become the de-facto data processing and AI engine in enterprises today due to its speed, ease of use, and sophisticated analytics. </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r>
              <a:rPr lang="en-US" sz="900">
                <a:solidFill>
                  <a:srgbClr val="222222"/>
                </a:solidFill>
                <a:latin typeface="Arial"/>
                <a:ea typeface="Arial"/>
                <a:cs typeface="Arial"/>
                <a:sym typeface="Arial"/>
              </a:rPr>
              <a:t>Spark simplifies data preparation for AI by unifying data at massive scale across various sources - cloud storage systems, distributed file systems, key-value stores, and message buses. </a:t>
            </a: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SzPts val="1100"/>
              <a:buNone/>
            </a:pPr>
            <a:endParaRPr sz="900">
              <a:solidFill>
                <a:srgbClr val="222222"/>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900">
                <a:solidFill>
                  <a:srgbClr val="222222"/>
                </a:solidFill>
                <a:latin typeface="Arial"/>
                <a:ea typeface="Arial"/>
                <a:cs typeface="Arial"/>
                <a:sym typeface="Arial"/>
              </a:rPr>
              <a:t>Spark also unifies data and AI with a consistent set of APIs for data preparation as well as machine learning. MLlib and SparkR are native libraries that make a large number algorithms accessible to data scientists. It also supports various popular AI frameworks and libraries such as TensorFlow, PyTorch, R and SciKit-Learn.</a:t>
            </a:r>
            <a:endParaRPr sz="1200" b="0" i="0" u="none" strike="noStrike" cap="none">
              <a:solidFill>
                <a:schemeClr val="dk1"/>
              </a:solidFill>
              <a:latin typeface="Calibri"/>
              <a:ea typeface="Calibri"/>
              <a:cs typeface="Calibri"/>
              <a:sym typeface="Calibri"/>
            </a:endParaRPr>
          </a:p>
        </p:txBody>
      </p:sp>
      <p:sp>
        <p:nvSpPr>
          <p:cNvPr id="610" name="Google Shape;61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33" name="Google Shape;63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SzPts val="1400"/>
              <a:buNone/>
            </a:pPr>
            <a:r>
              <a:rPr lang="en-US"/>
              <a:t>Data is in different places -- </a:t>
            </a:r>
            <a:r>
              <a:rPr lang="en-US" sz="1100">
                <a:solidFill>
                  <a:schemeClr val="lt1"/>
                </a:solidFill>
                <a:latin typeface="Source Sans Pro"/>
                <a:ea typeface="Source Sans Pro"/>
                <a:cs typeface="Source Sans Pro"/>
                <a:sym typeface="Source Sans Pro"/>
              </a:rPr>
              <a:t>EXAMPLE</a:t>
            </a:r>
            <a:r>
              <a:rPr lang="en-US" sz="1300">
                <a:solidFill>
                  <a:schemeClr val="lt1"/>
                </a:solidFill>
                <a:latin typeface="Source Sans Pro"/>
                <a:ea typeface="Source Sans Pro"/>
                <a:cs typeface="Source Sans Pro"/>
                <a:sym typeface="Source Sans Pro"/>
              </a:rPr>
              <a:t> </a:t>
            </a:r>
            <a:br>
              <a:rPr lang="en-US" sz="1800">
                <a:solidFill>
                  <a:schemeClr val="lt1"/>
                </a:solidFill>
                <a:latin typeface="Source Sans Pro"/>
                <a:ea typeface="Source Sans Pro"/>
                <a:cs typeface="Source Sans Pro"/>
                <a:sym typeface="Source Sans Pro"/>
              </a:rPr>
            </a:br>
            <a:r>
              <a:rPr lang="en-US" sz="1800">
                <a:solidFill>
                  <a:schemeClr val="lt1"/>
                </a:solidFill>
                <a:latin typeface="Source Sans Pro"/>
                <a:ea typeface="Source Sans Pro"/>
                <a:cs typeface="Source Sans Pro"/>
                <a:sym typeface="Source Sans Pro"/>
              </a:rPr>
              <a:t>Hadoop is great for DATA, not AI</a:t>
            </a:r>
            <a:endParaRPr sz="1800">
              <a:solidFill>
                <a:schemeClr val="lt1"/>
              </a:solidFill>
              <a:latin typeface="Source Sans Pro"/>
              <a:ea typeface="Source Sans Pro"/>
              <a:cs typeface="Source Sans Pro"/>
              <a:sym typeface="Source Sans Pro"/>
            </a:endParaRPr>
          </a:p>
          <a:p>
            <a:pPr marL="0" lvl="0" indent="0" algn="l" rtl="0">
              <a:lnSpc>
                <a:spcPct val="100000"/>
              </a:lnSpc>
              <a:spcBef>
                <a:spcPts val="600"/>
              </a:spcBef>
              <a:spcAft>
                <a:spcPts val="0"/>
              </a:spcAft>
              <a:buClr>
                <a:srgbClr val="000000"/>
              </a:buClr>
              <a:buSzPts val="1100"/>
              <a:buFont typeface="Arial"/>
              <a:buNone/>
            </a:pPr>
            <a:endParaRPr sz="1800">
              <a:solidFill>
                <a:schemeClr val="lt1"/>
              </a:solidFill>
              <a:latin typeface="Source Sans Pro"/>
              <a:ea typeface="Source Sans Pro"/>
              <a:cs typeface="Source Sans Pro"/>
              <a:sym typeface="Source Sans Pro"/>
            </a:endParaRPr>
          </a:p>
          <a:p>
            <a:pPr marL="0" lvl="0" indent="0" algn="l" rtl="0">
              <a:lnSpc>
                <a:spcPct val="100000"/>
              </a:lnSpc>
              <a:spcBef>
                <a:spcPts val="600"/>
              </a:spcBef>
              <a:spcAft>
                <a:spcPts val="0"/>
              </a:spcAft>
              <a:buClr>
                <a:srgbClr val="000000"/>
              </a:buClr>
              <a:buSzPts val="1100"/>
              <a:buFont typeface="Arial"/>
              <a:buNone/>
            </a:pPr>
            <a:r>
              <a:rPr lang="en-US" sz="1100">
                <a:solidFill>
                  <a:schemeClr val="lt1"/>
                </a:solidFill>
                <a:latin typeface="Source Sans Pro"/>
                <a:ea typeface="Source Sans Pro"/>
                <a:cs typeface="Source Sans Pro"/>
                <a:sym typeface="Source Sans Pro"/>
              </a:rPr>
              <a:t>EXAMPLE </a:t>
            </a:r>
            <a:br>
              <a:rPr lang="en-US" sz="1300">
                <a:solidFill>
                  <a:schemeClr val="lt1"/>
                </a:solidFill>
                <a:latin typeface="Source Sans Pro"/>
                <a:ea typeface="Source Sans Pro"/>
                <a:cs typeface="Source Sans Pro"/>
                <a:sym typeface="Source Sans Pro"/>
              </a:rPr>
            </a:br>
            <a:r>
              <a:rPr lang="en-US" sz="1800">
                <a:solidFill>
                  <a:schemeClr val="lt1"/>
                </a:solidFill>
                <a:latin typeface="Source Sans Pro"/>
                <a:ea typeface="Source Sans Pro"/>
                <a:cs typeface="Source Sans Pro"/>
                <a:sym typeface="Source Sans Pro"/>
              </a:rPr>
              <a:t>Tensorflow is great for AI, </a:t>
            </a:r>
            <a:br>
              <a:rPr lang="en-US" sz="1800">
                <a:solidFill>
                  <a:schemeClr val="lt1"/>
                </a:solidFill>
                <a:latin typeface="Source Sans Pro"/>
                <a:ea typeface="Source Sans Pro"/>
                <a:cs typeface="Source Sans Pro"/>
                <a:sym typeface="Source Sans Pro"/>
              </a:rPr>
            </a:br>
            <a:r>
              <a:rPr lang="en-US" sz="1800">
                <a:solidFill>
                  <a:schemeClr val="lt1"/>
                </a:solidFill>
                <a:latin typeface="Source Sans Pro"/>
                <a:ea typeface="Source Sans Pro"/>
                <a:cs typeface="Source Sans Pro"/>
                <a:sym typeface="Source Sans Pro"/>
              </a:rPr>
              <a:t>but can’t do processing</a:t>
            </a:r>
            <a:endParaRPr sz="1800">
              <a:solidFill>
                <a:schemeClr val="lt1"/>
              </a:solidFill>
              <a:latin typeface="Source Sans Pro"/>
              <a:ea typeface="Source Sans Pro"/>
              <a:cs typeface="Source Sans Pro"/>
              <a:sym typeface="Source Sans Pro"/>
            </a:endParaRPr>
          </a:p>
          <a:p>
            <a:pPr marL="0" lvl="0" indent="0" algn="l" rtl="0">
              <a:lnSpc>
                <a:spcPct val="100000"/>
              </a:lnSpc>
              <a:spcBef>
                <a:spcPts val="600"/>
              </a:spcBef>
              <a:spcAft>
                <a:spcPts val="0"/>
              </a:spcAft>
              <a:buClr>
                <a:srgbClr val="000000"/>
              </a:buClr>
              <a:buSzPts val="1100"/>
              <a:buFont typeface="Arial"/>
              <a:buNone/>
            </a:pPr>
            <a:endParaRPr sz="1800">
              <a:solidFill>
                <a:schemeClr val="lt1"/>
              </a:solidFill>
              <a:latin typeface="Source Sans Pro"/>
              <a:ea typeface="Source Sans Pro"/>
              <a:cs typeface="Source Sans Pro"/>
              <a:sym typeface="Source Sans Pro"/>
            </a:endParaRPr>
          </a:p>
          <a:p>
            <a:pPr marL="0" lvl="0" indent="0" algn="l" rtl="0">
              <a:lnSpc>
                <a:spcPct val="100000"/>
              </a:lnSpc>
              <a:spcBef>
                <a:spcPts val="600"/>
              </a:spcBef>
              <a:spcAft>
                <a:spcPts val="0"/>
              </a:spcAft>
              <a:buClr>
                <a:srgbClr val="000000"/>
              </a:buClr>
              <a:buSzPts val="1100"/>
              <a:buFont typeface="Arial"/>
              <a:buNone/>
            </a:pPr>
            <a:r>
              <a:rPr lang="en-US" sz="1100">
                <a:solidFill>
                  <a:schemeClr val="lt1"/>
                </a:solidFill>
                <a:latin typeface="Source Sans Pro"/>
                <a:ea typeface="Source Sans Pro"/>
                <a:cs typeface="Source Sans Pro"/>
                <a:sym typeface="Source Sans Pro"/>
              </a:rPr>
              <a:t>EXAMPLE </a:t>
            </a:r>
            <a:br>
              <a:rPr lang="en-US" sz="1100">
                <a:solidFill>
                  <a:schemeClr val="lt1"/>
                </a:solidFill>
                <a:latin typeface="Source Sans Pro"/>
                <a:ea typeface="Source Sans Pro"/>
                <a:cs typeface="Source Sans Pro"/>
                <a:sym typeface="Source Sans Pro"/>
              </a:rPr>
            </a:br>
            <a:r>
              <a:rPr lang="en-US" sz="1800">
                <a:solidFill>
                  <a:schemeClr val="lt1"/>
                </a:solidFill>
                <a:latin typeface="Source Sans Pro"/>
                <a:ea typeface="Source Sans Pro"/>
                <a:cs typeface="Source Sans Pro"/>
                <a:sym typeface="Source Sans Pro"/>
              </a:rPr>
              <a:t>Petabytes of logs streaming from devices to AI is NON TRIVIAL.</a:t>
            </a:r>
            <a:endParaRPr sz="1800">
              <a:solidFill>
                <a:schemeClr val="lt1"/>
              </a:solidFill>
              <a:latin typeface="Source Sans Pro"/>
              <a:ea typeface="Source Sans Pro"/>
              <a:cs typeface="Source Sans Pro"/>
              <a:sym typeface="Source Sans Pro"/>
            </a:endParaRPr>
          </a:p>
          <a:p>
            <a:pPr marL="0" marR="0" lvl="0" indent="0" algn="l" rtl="0">
              <a:lnSpc>
                <a:spcPct val="100000"/>
              </a:lnSpc>
              <a:spcBef>
                <a:spcPts val="360"/>
              </a:spcBef>
              <a:spcAft>
                <a:spcPts val="0"/>
              </a:spcAft>
              <a:buSzPts val="1400"/>
              <a:buNone/>
            </a:pPr>
            <a:endParaRPr/>
          </a:p>
        </p:txBody>
      </p:sp>
      <p:sp>
        <p:nvSpPr>
          <p:cNvPr id="655" name="Google Shape;65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360"/>
              </a:spcBef>
              <a:spcAft>
                <a:spcPts val="0"/>
              </a:spcAft>
              <a:buSzPts val="1400"/>
              <a:buNone/>
            </a:pPr>
            <a:r>
              <a:rPr lang="en-US"/>
              <a:t>We address these challenges with our Unified Analytics Platform. We provide a Cloud native service that is built on Azure and AWS eliminating significant infrastructure complexity. With Databricks Delta, we have extended Apache Spark to simplify data engineering by providing high performance at scale, and data reliability through transactional integrity. We have also packaged up all the popular ML frameworks into our Runtime to truly simplify model training and model deployment. By integrating Delta and the ML frameworks we have unified data and AI technologies under one umbrella to simplify the entire ML lifecycle.</a:t>
            </a:r>
            <a:endParaRPr/>
          </a:p>
          <a:p>
            <a:pPr marL="0" marR="0" lvl="0" indent="0" algn="l" rtl="0">
              <a:lnSpc>
                <a:spcPct val="100000"/>
              </a:lnSpc>
              <a:spcBef>
                <a:spcPts val="360"/>
              </a:spcBef>
              <a:spcAft>
                <a:spcPts val="0"/>
              </a:spcAft>
              <a:buSzPts val="1400"/>
              <a:buNone/>
            </a:pPr>
            <a:endParaRPr/>
          </a:p>
          <a:p>
            <a:pPr marL="0" marR="0" lvl="0" indent="0" algn="l" rtl="0">
              <a:lnSpc>
                <a:spcPct val="100000"/>
              </a:lnSpc>
              <a:spcBef>
                <a:spcPts val="360"/>
              </a:spcBef>
              <a:spcAft>
                <a:spcPts val="0"/>
              </a:spcAft>
              <a:buSzPts val="1400"/>
              <a:buNone/>
            </a:pPr>
            <a:r>
              <a:rPr lang="en-US"/>
              <a:t>Our Collaborative workspace includes the ability to run, manage jobs, leverage APIs for integrating into data engineering toolsets for data engineers; notebooks and dashboards for data scientists to explore data, build models and share work with other stakeholders. Have one common collaborative workspace for data engineers and data scientists enables the entire team to be more 10x more productive.</a:t>
            </a:r>
            <a:endParaRPr/>
          </a:p>
        </p:txBody>
      </p:sp>
      <p:sp>
        <p:nvSpPr>
          <p:cNvPr id="681" name="Google Shape;68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5.png"/><Relationship Id="rId7" Type="http://schemas.openxmlformats.org/officeDocument/2006/relationships/image" Target="../media/image19.png"/><Relationship Id="rId2" Type="http://schemas.openxmlformats.org/officeDocument/2006/relationships/image" Target="../media/image14.png"/><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70.png"/><Relationship Id="rId66" Type="http://schemas.openxmlformats.org/officeDocument/2006/relationships/image" Target="../media/image78.png"/><Relationship Id="rId5" Type="http://schemas.openxmlformats.org/officeDocument/2006/relationships/image" Target="../media/image17.png"/><Relationship Id="rId61" Type="http://schemas.openxmlformats.org/officeDocument/2006/relationships/image" Target="../media/image73.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6.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1.png"/><Relationship Id="rId67" Type="http://schemas.openxmlformats.org/officeDocument/2006/relationships/hyperlink" Target="https://sites.google.com/a/databricks.com/icons/home?pli=1" TargetMode="External"/><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4.png"/><Relationship Id="rId1" Type="http://schemas.openxmlformats.org/officeDocument/2006/relationships/slideMaster" Target="../slideMasters/slideMaster10.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2.png"/><Relationship Id="rId65" Type="http://schemas.openxmlformats.org/officeDocument/2006/relationships/image" Target="../media/image77.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Master" Target="../slideMasters/slideMaster1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6"/>
          <p:cNvSpPr txBox="1">
            <a:spLocks noGrp="1"/>
          </p:cNvSpPr>
          <p:nvPr>
            <p:ph type="ctrTitle"/>
          </p:nvPr>
        </p:nvSpPr>
        <p:spPr>
          <a:xfrm>
            <a:off x="940742" y="2078366"/>
            <a:ext cx="10987852" cy="2484228"/>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SzPts val="1400"/>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9pPr>
          </a:lstStyle>
          <a:p>
            <a:endParaRPr/>
          </a:p>
        </p:txBody>
      </p:sp>
      <p:sp>
        <p:nvSpPr>
          <p:cNvPr id="14" name="Google Shape;14;p16"/>
          <p:cNvSpPr txBox="1">
            <a:spLocks noGrp="1"/>
          </p:cNvSpPr>
          <p:nvPr>
            <p:ph type="subTitle" idx="1"/>
          </p:nvPr>
        </p:nvSpPr>
        <p:spPr>
          <a:xfrm>
            <a:off x="919457" y="5568863"/>
            <a:ext cx="8534400" cy="605151"/>
          </a:xfrm>
          <a:prstGeom prst="rect">
            <a:avLst/>
          </a:prstGeom>
          <a:noFill/>
          <a:ln>
            <a:noFill/>
          </a:ln>
        </p:spPr>
        <p:txBody>
          <a:bodyPr spcFirstLastPara="1" wrap="square" lIns="91425" tIns="91425" rIns="91425" bIns="91425" anchor="b" anchorCtr="0"/>
          <a:lstStyle>
            <a:lvl1pPr marR="0" lvl="0" algn="l">
              <a:lnSpc>
                <a:spcPct val="100000"/>
              </a:lnSpc>
              <a:spcBef>
                <a:spcPts val="0"/>
              </a:spcBef>
              <a:spcAft>
                <a:spcPts val="0"/>
              </a:spcAft>
              <a:buClr>
                <a:schemeClr val="lt1"/>
              </a:buClr>
              <a:buSzPts val="288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a:lnSpc>
                <a:spcPct val="100000"/>
              </a:lnSpc>
              <a:spcBef>
                <a:spcPts val="533"/>
              </a:spcBef>
              <a:spcAft>
                <a:spcPts val="0"/>
              </a:spcAft>
              <a:buClr>
                <a:srgbClr val="888888"/>
              </a:buClr>
              <a:buSzPts val="2400"/>
              <a:buFont typeface="Arial"/>
              <a:buNone/>
              <a:defRPr sz="2667" b="0" i="0" u="none" strike="noStrike" cap="none">
                <a:solidFill>
                  <a:srgbClr val="888888"/>
                </a:solidFill>
                <a:latin typeface="Source Sans Pro"/>
                <a:ea typeface="Source Sans Pro"/>
                <a:cs typeface="Source Sans Pro"/>
                <a:sym typeface="Source Sans Pro"/>
              </a:defRPr>
            </a:lvl2pPr>
            <a:lvl3pPr marR="0" lvl="2" algn="ctr">
              <a:lnSpc>
                <a:spcPct val="100000"/>
              </a:lnSpc>
              <a:spcBef>
                <a:spcPts val="480"/>
              </a:spcBef>
              <a:spcAft>
                <a:spcPts val="0"/>
              </a:spcAft>
              <a:buClr>
                <a:srgbClr val="888888"/>
              </a:buClr>
              <a:buSzPts val="192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a:lnSpc>
                <a:spcPct val="100000"/>
              </a:lnSpc>
              <a:spcBef>
                <a:spcPts val="480"/>
              </a:spcBef>
              <a:spcAft>
                <a:spcPts val="0"/>
              </a:spcAft>
              <a:buClr>
                <a:srgbClr val="888888"/>
              </a:buClr>
              <a:buSzPts val="216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a:lnSpc>
                <a:spcPct val="100000"/>
              </a:lnSpc>
              <a:spcBef>
                <a:spcPts val="427"/>
              </a:spcBef>
              <a:spcAft>
                <a:spcPts val="0"/>
              </a:spcAft>
              <a:buClr>
                <a:srgbClr val="888888"/>
              </a:buClr>
              <a:buSzPts val="1706"/>
              <a:buFont typeface="Merriweather Sans"/>
              <a:buNone/>
              <a:defRPr sz="2133" b="0" i="0" u="none" strike="noStrike" cap="none">
                <a:solidFill>
                  <a:srgbClr val="888888"/>
                </a:solidFill>
                <a:latin typeface="Source Sans Pro"/>
                <a:ea typeface="Source Sans Pro"/>
                <a:cs typeface="Source Sans Pro"/>
                <a:sym typeface="Source Sans Pro"/>
              </a:defRPr>
            </a:lvl5pPr>
            <a:lvl6pPr marR="0" lvl="5" algn="ctr">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6pPr>
            <a:lvl7pPr marR="0" lvl="6" algn="ctr">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7pPr>
            <a:lvl8pPr marR="0" lvl="7" algn="ctr">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8pPr>
            <a:lvl9pPr marR="0" lvl="8" algn="ctr">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9pPr>
          </a:lstStyle>
          <a:p>
            <a:endParaRPr/>
          </a:p>
        </p:txBody>
      </p:sp>
      <p:sp>
        <p:nvSpPr>
          <p:cNvPr id="15" name="Google Shape;15;p16"/>
          <p:cNvSpPr txBox="1">
            <a:spLocks noGrp="1"/>
          </p:cNvSpPr>
          <p:nvPr>
            <p:ph type="body" idx="2"/>
          </p:nvPr>
        </p:nvSpPr>
        <p:spPr>
          <a:xfrm>
            <a:off x="916989" y="6084703"/>
            <a:ext cx="8595784" cy="591261"/>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373"/>
              </a:spcBef>
              <a:spcAft>
                <a:spcPts val="0"/>
              </a:spcAft>
              <a:buClr>
                <a:schemeClr val="lt1"/>
              </a:buClr>
              <a:buSzPts val="1680"/>
              <a:buFont typeface="Arial"/>
              <a:buNone/>
              <a:defRPr sz="1867" b="0" i="0" u="none" strike="noStrike" cap="none">
                <a:solidFill>
                  <a:schemeClr val="lt1"/>
                </a:solidFill>
                <a:latin typeface="Source Sans Pro"/>
                <a:ea typeface="Source Sans Pro"/>
                <a:cs typeface="Source Sans Pro"/>
                <a:sym typeface="Source Sans Pro"/>
              </a:defRPr>
            </a:lvl1pPr>
            <a:lvl2pPr marL="914400" marR="0" lvl="1" indent="-381000" algn="l">
              <a:lnSpc>
                <a:spcPct val="100000"/>
              </a:lnSpc>
              <a:spcBef>
                <a:spcPts val="533"/>
              </a:spcBef>
              <a:spcAft>
                <a:spcPts val="0"/>
              </a:spcAft>
              <a:buClr>
                <a:schemeClr val="lt1"/>
              </a:buClr>
              <a:buSzPts val="24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50519" algn="l">
              <a:lnSpc>
                <a:spcPct val="100000"/>
              </a:lnSpc>
              <a:spcBef>
                <a:spcPts val="480"/>
              </a:spcBef>
              <a:spcAft>
                <a:spcPts val="0"/>
              </a:spcAft>
              <a:buClr>
                <a:schemeClr val="lt1"/>
              </a:buClr>
              <a:buSzPts val="192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5760" algn="l">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931" algn="l">
              <a:lnSpc>
                <a:spcPct val="100000"/>
              </a:lnSpc>
              <a:spcBef>
                <a:spcPts val="427"/>
              </a:spcBef>
              <a:spcAft>
                <a:spcPts val="0"/>
              </a:spcAft>
              <a:buClr>
                <a:schemeClr val="lt1"/>
              </a:buClr>
              <a:buSzPts val="1706"/>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51"/>
        <p:cNvGrpSpPr/>
        <p:nvPr/>
      </p:nvGrpSpPr>
      <p:grpSpPr>
        <a:xfrm>
          <a:off x="0" y="0"/>
          <a:ext cx="0" cy="0"/>
          <a:chOff x="0" y="0"/>
          <a:chExt cx="0" cy="0"/>
        </a:xfrm>
      </p:grpSpPr>
      <p:sp>
        <p:nvSpPr>
          <p:cNvPr id="52" name="Google Shape;52;p29"/>
          <p:cNvSpPr txBox="1">
            <a:spLocks noGrp="1"/>
          </p:cNvSpPr>
          <p:nvPr>
            <p:ph type="title"/>
          </p:nvPr>
        </p:nvSpPr>
        <p:spPr>
          <a:xfrm>
            <a:off x="339680" y="275167"/>
            <a:ext cx="11413800" cy="11430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rgbClr val="000000"/>
              </a:buClr>
              <a:buSzPts val="1400"/>
              <a:buFont typeface="Arial"/>
              <a:buNone/>
              <a:defRPr sz="5333"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53" name="Google Shape;53;p29"/>
          <p:cNvSpPr txBox="1">
            <a:spLocks noGrp="1"/>
          </p:cNvSpPr>
          <p:nvPr>
            <p:ph type="body" idx="1"/>
          </p:nvPr>
        </p:nvSpPr>
        <p:spPr>
          <a:xfrm>
            <a:off x="339680" y="1750485"/>
            <a:ext cx="11413800" cy="4525500"/>
          </a:xfrm>
          <a:prstGeom prst="rect">
            <a:avLst/>
          </a:prstGeom>
          <a:noFill/>
          <a:ln>
            <a:noFill/>
          </a:ln>
        </p:spPr>
        <p:txBody>
          <a:bodyPr spcFirstLastPara="1" wrap="square" lIns="91425" tIns="91425" rIns="91425" bIns="91425" anchor="t" anchorCtr="0"/>
          <a:lstStyle>
            <a:lvl1pPr marL="457200" marR="0" lvl="0" indent="-411480" algn="l">
              <a:lnSpc>
                <a:spcPct val="100000"/>
              </a:lnSpc>
              <a:spcBef>
                <a:spcPts val="640"/>
              </a:spcBef>
              <a:spcAft>
                <a:spcPts val="0"/>
              </a:spcAft>
              <a:buClr>
                <a:schemeClr val="lt1"/>
              </a:buClr>
              <a:buSzPts val="288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a:lnSpc>
                <a:spcPct val="100000"/>
              </a:lnSpc>
              <a:spcBef>
                <a:spcPts val="533"/>
              </a:spcBef>
              <a:spcAft>
                <a:spcPts val="0"/>
              </a:spcAft>
              <a:buClr>
                <a:schemeClr val="lt1"/>
              </a:buClr>
              <a:buSzPts val="24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50519" algn="l">
              <a:lnSpc>
                <a:spcPct val="100000"/>
              </a:lnSpc>
              <a:spcBef>
                <a:spcPts val="480"/>
              </a:spcBef>
              <a:spcAft>
                <a:spcPts val="0"/>
              </a:spcAft>
              <a:buClr>
                <a:schemeClr val="lt1"/>
              </a:buClr>
              <a:buSzPts val="192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5760" algn="l">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931" algn="l">
              <a:lnSpc>
                <a:spcPct val="100000"/>
              </a:lnSpc>
              <a:spcBef>
                <a:spcPts val="427"/>
              </a:spcBef>
              <a:spcAft>
                <a:spcPts val="0"/>
              </a:spcAft>
              <a:buClr>
                <a:schemeClr val="lt1"/>
              </a:buClr>
              <a:buSzPts val="1706"/>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54" name="Google Shape;54;p29"/>
          <p:cNvSpPr txBox="1">
            <a:spLocks noGrp="1"/>
          </p:cNvSpPr>
          <p:nvPr>
            <p:ph type="sldNum" idx="12"/>
          </p:nvPr>
        </p:nvSpPr>
        <p:spPr>
          <a:xfrm>
            <a:off x="11754355" y="6446442"/>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5" name="Google Shape;55;p29"/>
          <p:cNvPicPr preferRelativeResize="0"/>
          <p:nvPr/>
        </p:nvPicPr>
        <p:blipFill rotWithShape="1">
          <a:blip r:embed="rId2">
            <a:alphaModFix/>
          </a:blip>
          <a:srcRect/>
          <a:stretch/>
        </p:blipFill>
        <p:spPr>
          <a:xfrm>
            <a:off x="301752" y="6473952"/>
            <a:ext cx="1965960" cy="1920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56"/>
        <p:cNvGrpSpPr/>
        <p:nvPr/>
      </p:nvGrpSpPr>
      <p:grpSpPr>
        <a:xfrm>
          <a:off x="0" y="0"/>
          <a:ext cx="0" cy="0"/>
          <a:chOff x="0" y="0"/>
          <a:chExt cx="0" cy="0"/>
        </a:xfrm>
      </p:grpSpPr>
      <p:sp>
        <p:nvSpPr>
          <p:cNvPr id="57" name="Google Shape;57;p30"/>
          <p:cNvSpPr txBox="1">
            <a:spLocks noGrp="1"/>
          </p:cNvSpPr>
          <p:nvPr>
            <p:ph type="body" idx="1"/>
          </p:nvPr>
        </p:nvSpPr>
        <p:spPr>
          <a:xfrm>
            <a:off x="484717" y="2119417"/>
            <a:ext cx="11199300" cy="23679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1440"/>
              </a:spcBef>
              <a:spcAft>
                <a:spcPts val="0"/>
              </a:spcAft>
              <a:buClr>
                <a:schemeClr val="lt1"/>
              </a:buClr>
              <a:buSzPts val="648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a:lnSpc>
                <a:spcPct val="100000"/>
              </a:lnSpc>
              <a:spcBef>
                <a:spcPts val="480"/>
              </a:spcBef>
              <a:spcAft>
                <a:spcPts val="0"/>
              </a:spcAft>
              <a:buClr>
                <a:schemeClr val="lt1"/>
              </a:buClr>
              <a:buSzPts val="192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a:lnSpc>
                <a:spcPct val="100000"/>
              </a:lnSpc>
              <a:spcBef>
                <a:spcPts val="427"/>
              </a:spcBef>
              <a:spcAft>
                <a:spcPts val="0"/>
              </a:spcAft>
              <a:buClr>
                <a:schemeClr val="lt1"/>
              </a:buClr>
              <a:buSzPts val="1706"/>
              <a:buFont typeface="Merriweather Sans"/>
              <a:buNone/>
              <a:defRPr sz="2133" b="0" i="0" u="none" strike="noStrike" cap="none">
                <a:solidFill>
                  <a:schemeClr val="lt1"/>
                </a:solidFill>
                <a:latin typeface="Source Sans Pro Light"/>
                <a:ea typeface="Source Sans Pro Light"/>
                <a:cs typeface="Source Sans Pro Light"/>
                <a:sym typeface="Source Sans Pro Light"/>
              </a:defRPr>
            </a:lvl5pPr>
            <a:lvl6pPr marL="2743200" marR="0" lvl="5"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58"/>
        <p:cNvGrpSpPr/>
        <p:nvPr/>
      </p:nvGrpSpPr>
      <p:grpSpPr>
        <a:xfrm>
          <a:off x="0" y="0"/>
          <a:ext cx="0" cy="0"/>
          <a:chOff x="0" y="0"/>
          <a:chExt cx="0" cy="0"/>
        </a:xfrm>
      </p:grpSpPr>
      <p:sp>
        <p:nvSpPr>
          <p:cNvPr id="59" name="Google Shape;59;p31"/>
          <p:cNvSpPr txBox="1">
            <a:spLocks noGrp="1"/>
          </p:cNvSpPr>
          <p:nvPr>
            <p:ph type="body" idx="1"/>
          </p:nvPr>
        </p:nvSpPr>
        <p:spPr>
          <a:xfrm>
            <a:off x="484717" y="2119417"/>
            <a:ext cx="11199300" cy="23679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1440"/>
              </a:spcBef>
              <a:spcAft>
                <a:spcPts val="0"/>
              </a:spcAft>
              <a:buClr>
                <a:schemeClr val="lt1"/>
              </a:buClr>
              <a:buSzPts val="648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a:lnSpc>
                <a:spcPct val="100000"/>
              </a:lnSpc>
              <a:spcBef>
                <a:spcPts val="480"/>
              </a:spcBef>
              <a:spcAft>
                <a:spcPts val="0"/>
              </a:spcAft>
              <a:buClr>
                <a:schemeClr val="lt1"/>
              </a:buClr>
              <a:buSzPts val="192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a:lnSpc>
                <a:spcPct val="100000"/>
              </a:lnSpc>
              <a:spcBef>
                <a:spcPts val="427"/>
              </a:spcBef>
              <a:spcAft>
                <a:spcPts val="0"/>
              </a:spcAft>
              <a:buClr>
                <a:schemeClr val="lt1"/>
              </a:buClr>
              <a:buSzPts val="1706"/>
              <a:buFont typeface="Merriweather Sans"/>
              <a:buNone/>
              <a:defRPr sz="2133" b="0" i="0" u="none" strike="noStrike" cap="none">
                <a:solidFill>
                  <a:schemeClr val="lt1"/>
                </a:solidFill>
                <a:latin typeface="Source Sans Pro Light"/>
                <a:ea typeface="Source Sans Pro Light"/>
                <a:cs typeface="Source Sans Pro Light"/>
                <a:sym typeface="Source Sans Pro Light"/>
              </a:defRPr>
            </a:lvl5pPr>
            <a:lvl6pPr marL="2743200" marR="0" lvl="5"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60"/>
        <p:cNvGrpSpPr/>
        <p:nvPr/>
      </p:nvGrpSpPr>
      <p:grpSpPr>
        <a:xfrm>
          <a:off x="0" y="0"/>
          <a:ext cx="0" cy="0"/>
          <a:chOff x="0" y="0"/>
          <a:chExt cx="0" cy="0"/>
        </a:xfrm>
      </p:grpSpPr>
      <p:sp>
        <p:nvSpPr>
          <p:cNvPr id="61" name="Google Shape;61;p32"/>
          <p:cNvSpPr txBox="1">
            <a:spLocks noGrp="1"/>
          </p:cNvSpPr>
          <p:nvPr>
            <p:ph type="body" idx="1"/>
          </p:nvPr>
        </p:nvSpPr>
        <p:spPr>
          <a:xfrm>
            <a:off x="339680" y="1764283"/>
            <a:ext cx="5651700" cy="39513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73"/>
              </a:spcBef>
              <a:spcAft>
                <a:spcPts val="0"/>
              </a:spcAft>
              <a:buClr>
                <a:schemeClr val="lt1"/>
              </a:buClr>
              <a:buSzPts val="1494"/>
              <a:buFont typeface="Merriweather Sans"/>
              <a:buNone/>
              <a:defRPr sz="1867"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320"/>
              </a:spcBef>
              <a:spcAft>
                <a:spcPts val="0"/>
              </a:spcAft>
              <a:buClr>
                <a:schemeClr val="lt1"/>
              </a:buClr>
              <a:buSzPts val="144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6pPr>
            <a:lvl7pPr marL="3200400" marR="0" lvl="6"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7pPr>
            <a:lvl8pPr marL="3657600" marR="0" lvl="7"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8pPr>
            <a:lvl9pPr marL="4114800" marR="0" lvl="8"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9pPr>
          </a:lstStyle>
          <a:p>
            <a:endParaRPr/>
          </a:p>
        </p:txBody>
      </p:sp>
      <p:sp>
        <p:nvSpPr>
          <p:cNvPr id="62" name="Google Shape;62;p32"/>
          <p:cNvSpPr txBox="1">
            <a:spLocks noGrp="1"/>
          </p:cNvSpPr>
          <p:nvPr>
            <p:ph type="title"/>
          </p:nvPr>
        </p:nvSpPr>
        <p:spPr>
          <a:xfrm>
            <a:off x="339680" y="275167"/>
            <a:ext cx="11414100" cy="11433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5333"/>
              <a:buFont typeface="Source Sans Pro"/>
              <a:buNone/>
              <a:defRPr sz="5333"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9pPr>
          </a:lstStyle>
          <a:p>
            <a:endParaRPr/>
          </a:p>
        </p:txBody>
      </p:sp>
      <p:sp>
        <p:nvSpPr>
          <p:cNvPr id="63" name="Google Shape;63;p32"/>
          <p:cNvSpPr txBox="1">
            <a:spLocks noGrp="1"/>
          </p:cNvSpPr>
          <p:nvPr>
            <p:ph type="body" idx="2"/>
          </p:nvPr>
        </p:nvSpPr>
        <p:spPr>
          <a:xfrm>
            <a:off x="6096000" y="1764283"/>
            <a:ext cx="5657700" cy="39513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73"/>
              </a:spcBef>
              <a:spcAft>
                <a:spcPts val="0"/>
              </a:spcAft>
              <a:buClr>
                <a:schemeClr val="lt1"/>
              </a:buClr>
              <a:buSzPts val="1494"/>
              <a:buFont typeface="Merriweather Sans"/>
              <a:buNone/>
              <a:defRPr sz="1867"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320"/>
              </a:spcBef>
              <a:spcAft>
                <a:spcPts val="0"/>
              </a:spcAft>
              <a:buClr>
                <a:schemeClr val="lt1"/>
              </a:buClr>
              <a:buSzPts val="144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6pPr>
            <a:lvl7pPr marL="3200400" marR="0" lvl="6"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7pPr>
            <a:lvl8pPr marL="3657600" marR="0" lvl="7"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8pPr>
            <a:lvl9pPr marL="4114800" marR="0" lvl="8"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9pPr>
          </a:lstStyle>
          <a:p>
            <a:endParaRPr/>
          </a:p>
        </p:txBody>
      </p:sp>
      <p:sp>
        <p:nvSpPr>
          <p:cNvPr id="64" name="Google Shape;64;p32"/>
          <p:cNvSpPr txBox="1">
            <a:spLocks noGrp="1"/>
          </p:cNvSpPr>
          <p:nvPr>
            <p:ph type="sldNum" idx="12"/>
          </p:nvPr>
        </p:nvSpPr>
        <p:spPr>
          <a:xfrm>
            <a:off x="11346744" y="6381567"/>
            <a:ext cx="731700" cy="524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65" name="Google Shape;65;p32"/>
          <p:cNvPicPr preferRelativeResize="0"/>
          <p:nvPr/>
        </p:nvPicPr>
        <p:blipFill rotWithShape="1">
          <a:blip r:embed="rId2">
            <a:alphaModFix/>
          </a:blip>
          <a:srcRect/>
          <a:stretch/>
        </p:blipFill>
        <p:spPr>
          <a:xfrm>
            <a:off x="301752" y="6473952"/>
            <a:ext cx="1965960" cy="19202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g5195e422c4_1_59"/>
          <p:cNvSpPr txBox="1">
            <a:spLocks noGrp="1"/>
          </p:cNvSpPr>
          <p:nvPr>
            <p:ph type="ctrTitle"/>
          </p:nvPr>
        </p:nvSpPr>
        <p:spPr>
          <a:xfrm>
            <a:off x="940742" y="2078366"/>
            <a:ext cx="10987800" cy="24843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68" name="Google Shape;68;g5195e422c4_1_59"/>
          <p:cNvSpPr txBox="1">
            <a:spLocks noGrp="1"/>
          </p:cNvSpPr>
          <p:nvPr>
            <p:ph type="subTitle" idx="1"/>
          </p:nvPr>
        </p:nvSpPr>
        <p:spPr>
          <a:xfrm>
            <a:off x="919457" y="5568863"/>
            <a:ext cx="8534400" cy="6051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288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33"/>
              </a:spcBef>
              <a:spcAft>
                <a:spcPts val="0"/>
              </a:spcAft>
              <a:buClr>
                <a:srgbClr val="888888"/>
              </a:buClr>
              <a:buSzPts val="2400"/>
              <a:buFont typeface="Arial"/>
              <a:buNone/>
              <a:defRPr sz="2667"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480"/>
              </a:spcBef>
              <a:spcAft>
                <a:spcPts val="0"/>
              </a:spcAft>
              <a:buClr>
                <a:srgbClr val="888888"/>
              </a:buClr>
              <a:buSzPts val="192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480"/>
              </a:spcBef>
              <a:spcAft>
                <a:spcPts val="0"/>
              </a:spcAft>
              <a:buClr>
                <a:srgbClr val="888888"/>
              </a:buClr>
              <a:buSzPts val="216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27"/>
              </a:spcBef>
              <a:spcAft>
                <a:spcPts val="0"/>
              </a:spcAft>
              <a:buClr>
                <a:srgbClr val="888888"/>
              </a:buClr>
              <a:buSzPts val="1706"/>
              <a:buFont typeface="Merriweather Sans"/>
              <a:buNone/>
              <a:defRPr sz="2133"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6pPr>
            <a:lvl7pPr marR="0" lvl="6"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7pPr>
            <a:lvl8pPr marR="0" lvl="7"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8pPr>
            <a:lvl9pPr marR="0" lvl="8" algn="ctr" rtl="0">
              <a:lnSpc>
                <a:spcPct val="100000"/>
              </a:lnSpc>
              <a:spcBef>
                <a:spcPts val="533"/>
              </a:spcBef>
              <a:spcAft>
                <a:spcPts val="0"/>
              </a:spcAft>
              <a:buClr>
                <a:srgbClr val="888888"/>
              </a:buClr>
              <a:buSzPts val="2667"/>
              <a:buFont typeface="Arial"/>
              <a:buNone/>
              <a:defRPr sz="2667" b="0" i="0" u="none" strike="noStrike" cap="none">
                <a:solidFill>
                  <a:srgbClr val="888888"/>
                </a:solidFill>
                <a:latin typeface="Calibri"/>
                <a:ea typeface="Calibri"/>
                <a:cs typeface="Calibri"/>
                <a:sym typeface="Calibri"/>
              </a:defRPr>
            </a:lvl9pPr>
          </a:lstStyle>
          <a:p>
            <a:endParaRPr/>
          </a:p>
        </p:txBody>
      </p:sp>
      <p:sp>
        <p:nvSpPr>
          <p:cNvPr id="69" name="Google Shape;69;g5195e422c4_1_59"/>
          <p:cNvSpPr txBox="1">
            <a:spLocks noGrp="1"/>
          </p:cNvSpPr>
          <p:nvPr>
            <p:ph type="body" idx="2"/>
          </p:nvPr>
        </p:nvSpPr>
        <p:spPr>
          <a:xfrm>
            <a:off x="916989" y="6084703"/>
            <a:ext cx="8595900" cy="5913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73"/>
              </a:spcBef>
              <a:spcAft>
                <a:spcPts val="0"/>
              </a:spcAft>
              <a:buClr>
                <a:schemeClr val="lt1"/>
              </a:buClr>
              <a:buSzPts val="1680"/>
              <a:buFont typeface="Arial"/>
              <a:buNone/>
              <a:defRPr sz="1867"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33"/>
              </a:spcBef>
              <a:spcAft>
                <a:spcPts val="0"/>
              </a:spcAft>
              <a:buClr>
                <a:schemeClr val="lt1"/>
              </a:buClr>
              <a:buSzPts val="24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50519" algn="l" rtl="0">
              <a:lnSpc>
                <a:spcPct val="100000"/>
              </a:lnSpc>
              <a:spcBef>
                <a:spcPts val="480"/>
              </a:spcBef>
              <a:spcAft>
                <a:spcPts val="0"/>
              </a:spcAft>
              <a:buClr>
                <a:schemeClr val="lt1"/>
              </a:buClr>
              <a:buSzPts val="192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931" algn="l" rtl="0">
              <a:lnSpc>
                <a:spcPct val="100000"/>
              </a:lnSpc>
              <a:spcBef>
                <a:spcPts val="427"/>
              </a:spcBef>
              <a:spcAft>
                <a:spcPts val="0"/>
              </a:spcAft>
              <a:buClr>
                <a:schemeClr val="lt1"/>
              </a:buClr>
              <a:buSzPts val="1706"/>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LL MAIN DECK SLIDES">
  <p:cSld name="ALL MAIN DECK SLIDES">
    <p:spTree>
      <p:nvGrpSpPr>
        <p:cNvPr id="1" name="Shape 74"/>
        <p:cNvGrpSpPr/>
        <p:nvPr/>
      </p:nvGrpSpPr>
      <p:grpSpPr>
        <a:xfrm>
          <a:off x="0" y="0"/>
          <a:ext cx="0" cy="0"/>
          <a:chOff x="0" y="0"/>
          <a:chExt cx="0" cy="0"/>
        </a:xfrm>
      </p:grpSpPr>
      <p:sp>
        <p:nvSpPr>
          <p:cNvPr id="75" name="Google Shape;75;g5195e422c4_1_37"/>
          <p:cNvSpPr txBox="1">
            <a:spLocks noGrp="1"/>
          </p:cNvSpPr>
          <p:nvPr>
            <p:ph type="sldNum" idx="12"/>
          </p:nvPr>
        </p:nvSpPr>
        <p:spPr>
          <a:xfrm>
            <a:off x="9448800" y="6629400"/>
            <a:ext cx="2743200" cy="228600"/>
          </a:xfrm>
          <a:prstGeom prst="rect">
            <a:avLst/>
          </a:prstGeom>
          <a:noFill/>
          <a:ln>
            <a:noFill/>
          </a:ln>
        </p:spPr>
        <p:txBody>
          <a:bodyPr spcFirstLastPara="1" wrap="square" lIns="91425" tIns="45700" rIns="91425" bIns="45700" anchor="b" anchorCtr="0">
            <a:noAutofit/>
          </a:bodyPr>
          <a:lstStyle>
            <a:lvl1pPr marL="0" marR="0" lvl="0"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1pPr>
            <a:lvl2pPr marL="0" marR="0" lvl="1"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2pPr>
            <a:lvl3pPr marL="0" marR="0" lvl="2"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3pPr>
            <a:lvl4pPr marL="0" marR="0" lvl="3"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4pPr>
            <a:lvl5pPr marL="0" marR="0" lvl="4"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5pPr>
            <a:lvl6pPr marL="0" marR="0" lvl="5"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6pPr>
            <a:lvl7pPr marL="0" marR="0" lvl="6"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7pPr>
            <a:lvl8pPr marL="0" marR="0" lvl="7"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8pPr>
            <a:lvl9pPr marL="0" marR="0" lvl="8" indent="0" algn="l" rtl="0">
              <a:spcBef>
                <a:spcPts val="0"/>
              </a:spcBef>
              <a:buNone/>
              <a:defRPr sz="1000" b="0" i="0" u="none" strike="noStrike" cap="none">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
        <p:nvSpPr>
          <p:cNvPr id="76" name="Google Shape;76;g5195e422c4_1_37"/>
          <p:cNvSpPr txBox="1"/>
          <p:nvPr/>
        </p:nvSpPr>
        <p:spPr>
          <a:xfrm>
            <a:off x="5293593" y="6702086"/>
            <a:ext cx="1954200" cy="83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601" b="0" i="0" u="none" strike="noStrike" cap="none">
                <a:solidFill>
                  <a:srgbClr val="505050"/>
                </a:solidFill>
                <a:latin typeface="Quattrocento Sans"/>
                <a:ea typeface="Quattrocento Sans"/>
                <a:cs typeface="Quattrocento Sans"/>
                <a:sym typeface="Quattrocento Sans"/>
              </a:rPr>
              <a:t>MICROSOFT CONFIDENTIAL / </a:t>
            </a:r>
            <a:r>
              <a:rPr lang="en-US" sz="601" b="1" i="0" u="none" strike="noStrike" cap="none">
                <a:solidFill>
                  <a:srgbClr val="505050"/>
                </a:solidFill>
                <a:latin typeface="Quattrocento Sans"/>
                <a:ea typeface="Quattrocento Sans"/>
                <a:cs typeface="Quattrocento Sans"/>
                <a:sym typeface="Quattrocento Sans"/>
              </a:rPr>
              <a:t>FOR INTERNAL USE</a:t>
            </a:r>
            <a:r>
              <a:rPr lang="en-US" sz="601" b="0" i="0" u="none" strike="noStrike" cap="none">
                <a:solidFill>
                  <a:srgbClr val="505050"/>
                </a:solidFill>
                <a:latin typeface="Quattrocento Sans"/>
                <a:ea typeface="Quattrocento Sans"/>
                <a:cs typeface="Quattrocento Sans"/>
                <a:sym typeface="Quattrocento Sans"/>
              </a:rPr>
              <a:t> ONLY</a:t>
            </a:r>
            <a:endParaRPr/>
          </a:p>
        </p:txBody>
      </p:sp>
      <p:sp>
        <p:nvSpPr>
          <p:cNvPr id="77" name="Google Shape;77;g5195e422c4_1_37"/>
          <p:cNvSpPr txBox="1">
            <a:spLocks noGrp="1"/>
          </p:cNvSpPr>
          <p:nvPr>
            <p:ph type="body" idx="1"/>
          </p:nvPr>
        </p:nvSpPr>
        <p:spPr>
          <a:xfrm>
            <a:off x="9008533" y="131206"/>
            <a:ext cx="3004200" cy="346500"/>
          </a:xfrm>
          <a:prstGeom prst="rect">
            <a:avLst/>
          </a:prstGeom>
          <a:noFill/>
          <a:ln>
            <a:noFill/>
          </a:ln>
        </p:spPr>
        <p:txBody>
          <a:bodyPr spcFirstLastPara="1" wrap="square" lIns="146300" tIns="91425" rIns="146300" bIns="91425" anchor="t" anchorCtr="0"/>
          <a:lstStyle>
            <a:lvl1pPr marL="457200" lvl="0" indent="-228600" algn="r" rtl="0">
              <a:lnSpc>
                <a:spcPct val="90000"/>
              </a:lnSpc>
              <a:spcBef>
                <a:spcPts val="36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rtl="0">
              <a:lnSpc>
                <a:spcPct val="90000"/>
              </a:lnSpc>
              <a:spcBef>
                <a:spcPts val="360"/>
              </a:spcBef>
              <a:spcAft>
                <a:spcPts val="0"/>
              </a:spcAft>
              <a:buClr>
                <a:schemeClr val="dk1"/>
              </a:buClr>
              <a:buSzPts val="1620"/>
              <a:buChar char="•"/>
              <a:defRPr/>
            </a:lvl2pPr>
            <a:lvl3pPr marL="1371600" lvl="2" indent="-331469" algn="l" rtl="0">
              <a:lnSpc>
                <a:spcPct val="90000"/>
              </a:lnSpc>
              <a:spcBef>
                <a:spcPts val="360"/>
              </a:spcBef>
              <a:spcAft>
                <a:spcPts val="0"/>
              </a:spcAft>
              <a:buClr>
                <a:schemeClr val="dk1"/>
              </a:buClr>
              <a:buSzPts val="1620"/>
              <a:buChar char="•"/>
              <a:defRPr/>
            </a:lvl3pPr>
            <a:lvl4pPr marL="1828800" lvl="3" indent="-331469" algn="l" rtl="0">
              <a:lnSpc>
                <a:spcPct val="90000"/>
              </a:lnSpc>
              <a:spcBef>
                <a:spcPts val="360"/>
              </a:spcBef>
              <a:spcAft>
                <a:spcPts val="0"/>
              </a:spcAft>
              <a:buClr>
                <a:schemeClr val="dk1"/>
              </a:buClr>
              <a:buSzPts val="1620"/>
              <a:buChar char="•"/>
              <a:defRPr/>
            </a:lvl4pPr>
            <a:lvl5pPr marL="2286000" lvl="4" indent="-331470" algn="l" rtl="0">
              <a:lnSpc>
                <a:spcPct val="90000"/>
              </a:lnSpc>
              <a:spcBef>
                <a:spcPts val="360"/>
              </a:spcBef>
              <a:spcAft>
                <a:spcPts val="0"/>
              </a:spcAft>
              <a:buClr>
                <a:schemeClr val="dk1"/>
              </a:buClr>
              <a:buSzPts val="162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78" name="Google Shape;78;g5195e422c4_1_37"/>
          <p:cNvSpPr txBox="1">
            <a:spLocks noGrp="1"/>
          </p:cNvSpPr>
          <p:nvPr>
            <p:ph type="title"/>
          </p:nvPr>
        </p:nvSpPr>
        <p:spPr>
          <a:xfrm>
            <a:off x="215110" y="65603"/>
            <a:ext cx="7929900" cy="4779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dk2"/>
              </a:buClr>
              <a:buSzPts val="2400"/>
              <a:buFont typeface="Quattrocento Sans"/>
              <a:buNone/>
              <a:defRPr sz="2400">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79"/>
        <p:cNvGrpSpPr/>
        <p:nvPr/>
      </p:nvGrpSpPr>
      <p:grpSpPr>
        <a:xfrm>
          <a:off x="0" y="0"/>
          <a:ext cx="0" cy="0"/>
          <a:chOff x="0" y="0"/>
          <a:chExt cx="0" cy="0"/>
        </a:xfrm>
      </p:grpSpPr>
      <p:sp>
        <p:nvSpPr>
          <p:cNvPr id="80" name="Google Shape;80;g5195e422c4_1_42"/>
          <p:cNvSpPr txBox="1">
            <a:spLocks noGrp="1"/>
          </p:cNvSpPr>
          <p:nvPr>
            <p:ph type="title"/>
          </p:nvPr>
        </p:nvSpPr>
        <p:spPr>
          <a:xfrm>
            <a:off x="269302" y="2084187"/>
            <a:ext cx="8964300" cy="17931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lt1"/>
              </a:buClr>
              <a:buSzPts val="5293"/>
              <a:buFont typeface="Quattrocento Sans"/>
              <a:buNone/>
              <a:defRPr sz="5293" cap="none">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g5195e422c4_1_42"/>
          <p:cNvSpPr txBox="1">
            <a:spLocks noGrp="1"/>
          </p:cNvSpPr>
          <p:nvPr>
            <p:ph type="body" idx="1"/>
          </p:nvPr>
        </p:nvSpPr>
        <p:spPr>
          <a:xfrm>
            <a:off x="269302" y="3878574"/>
            <a:ext cx="7171200" cy="1792200"/>
          </a:xfrm>
          <a:prstGeom prst="rect">
            <a:avLst/>
          </a:prstGeom>
          <a:noFill/>
          <a:ln>
            <a:noFill/>
          </a:ln>
        </p:spPr>
        <p:txBody>
          <a:bodyPr spcFirstLastPara="1" wrap="square" lIns="146300" tIns="109725" rIns="146300" bIns="109725" anchor="t" anchorCtr="0"/>
          <a:lstStyle>
            <a:lvl1pPr marL="457200" lvl="0" indent="-228600" algn="l" rtl="0">
              <a:lnSpc>
                <a:spcPct val="90000"/>
              </a:lnSpc>
              <a:spcBef>
                <a:spcPts val="0"/>
              </a:spcBef>
              <a:spcAft>
                <a:spcPts val="0"/>
              </a:spcAft>
              <a:buClr>
                <a:schemeClr val="lt1"/>
              </a:buClr>
              <a:buSzPts val="2822"/>
              <a:buNone/>
              <a:defRPr sz="3136">
                <a:solidFill>
                  <a:schemeClr val="lt1"/>
                </a:solidFill>
                <a:latin typeface="Quattrocento Sans"/>
                <a:ea typeface="Quattrocento Sans"/>
                <a:cs typeface="Quattrocento Sans"/>
                <a:sym typeface="Quattrocento Sans"/>
              </a:defRPr>
            </a:lvl1pPr>
            <a:lvl2pPr marL="914400" lvl="1" indent="-331469" algn="l" rtl="0">
              <a:lnSpc>
                <a:spcPct val="90000"/>
              </a:lnSpc>
              <a:spcBef>
                <a:spcPts val="360"/>
              </a:spcBef>
              <a:spcAft>
                <a:spcPts val="0"/>
              </a:spcAft>
              <a:buClr>
                <a:schemeClr val="lt1"/>
              </a:buClr>
              <a:buSzPts val="1620"/>
              <a:buChar char="•"/>
              <a:defRPr/>
            </a:lvl2pPr>
            <a:lvl3pPr marL="1371600" lvl="2" indent="-331469" algn="l" rtl="0">
              <a:lnSpc>
                <a:spcPct val="90000"/>
              </a:lnSpc>
              <a:spcBef>
                <a:spcPts val="360"/>
              </a:spcBef>
              <a:spcAft>
                <a:spcPts val="0"/>
              </a:spcAft>
              <a:buClr>
                <a:schemeClr val="lt1"/>
              </a:buClr>
              <a:buSzPts val="1620"/>
              <a:buChar char="•"/>
              <a:defRPr/>
            </a:lvl3pPr>
            <a:lvl4pPr marL="1828800" lvl="3" indent="-331469" algn="l" rtl="0">
              <a:lnSpc>
                <a:spcPct val="90000"/>
              </a:lnSpc>
              <a:spcBef>
                <a:spcPts val="360"/>
              </a:spcBef>
              <a:spcAft>
                <a:spcPts val="0"/>
              </a:spcAft>
              <a:buClr>
                <a:schemeClr val="lt1"/>
              </a:buClr>
              <a:buSzPts val="1620"/>
              <a:buChar char="•"/>
              <a:defRPr/>
            </a:lvl4pPr>
            <a:lvl5pPr marL="2286000" lvl="4" indent="-331470" algn="l" rtl="0">
              <a:lnSpc>
                <a:spcPct val="90000"/>
              </a:lnSpc>
              <a:spcBef>
                <a:spcPts val="360"/>
              </a:spcBef>
              <a:spcAft>
                <a:spcPts val="0"/>
              </a:spcAft>
              <a:buClr>
                <a:schemeClr val="lt1"/>
              </a:buClr>
              <a:buSzPts val="1620"/>
              <a:buChar char="•"/>
              <a:defRPr/>
            </a:lvl5pPr>
            <a:lvl6pPr marL="2743200" lvl="5" indent="-342900" algn="l" rtl="0">
              <a:spcBef>
                <a:spcPts val="360"/>
              </a:spcBef>
              <a:spcAft>
                <a:spcPts val="0"/>
              </a:spcAft>
              <a:buClr>
                <a:schemeClr val="lt1"/>
              </a:buClr>
              <a:buSzPts val="1800"/>
              <a:buChar char="•"/>
              <a:defRPr/>
            </a:lvl6pPr>
            <a:lvl7pPr marL="3200400" lvl="6" indent="-342900" algn="l" rtl="0">
              <a:spcBef>
                <a:spcPts val="360"/>
              </a:spcBef>
              <a:spcAft>
                <a:spcPts val="0"/>
              </a:spcAft>
              <a:buClr>
                <a:schemeClr val="lt1"/>
              </a:buClr>
              <a:buSzPts val="1800"/>
              <a:buChar char="•"/>
              <a:defRPr/>
            </a:lvl7pPr>
            <a:lvl8pPr marL="3657600" lvl="7" indent="-342900" algn="l" rtl="0">
              <a:spcBef>
                <a:spcPts val="360"/>
              </a:spcBef>
              <a:spcAft>
                <a:spcPts val="0"/>
              </a:spcAft>
              <a:buClr>
                <a:schemeClr val="lt1"/>
              </a:buClr>
              <a:buSzPts val="1800"/>
              <a:buChar char="•"/>
              <a:defRPr/>
            </a:lvl8pPr>
            <a:lvl9pPr marL="4114800" lvl="8" indent="-342900" algn="l" rtl="0">
              <a:spcBef>
                <a:spcPts val="360"/>
              </a:spcBef>
              <a:spcAft>
                <a:spcPts val="0"/>
              </a:spcAft>
              <a:buClr>
                <a:schemeClr val="lt1"/>
              </a:buClr>
              <a:buSzPts val="1800"/>
              <a:buChar char="•"/>
              <a:defRPr/>
            </a:lvl9pPr>
          </a:lstStyle>
          <a:p>
            <a:endParaRPr/>
          </a:p>
        </p:txBody>
      </p:sp>
      <p:pic>
        <p:nvPicPr>
          <p:cNvPr id="82" name="Google Shape;82;g5195e422c4_1_42"/>
          <p:cNvPicPr preferRelativeResize="0"/>
          <p:nvPr/>
        </p:nvPicPr>
        <p:blipFill rotWithShape="1">
          <a:blip r:embed="rId2">
            <a:alphaModFix/>
          </a:blip>
          <a:srcRect/>
          <a:stretch/>
        </p:blipFill>
        <p:spPr>
          <a:xfrm>
            <a:off x="451633" y="470067"/>
            <a:ext cx="1423304" cy="3048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3"/>
        <p:cNvGrpSpPr/>
        <p:nvPr/>
      </p:nvGrpSpPr>
      <p:grpSpPr>
        <a:xfrm>
          <a:off x="0" y="0"/>
          <a:ext cx="0" cy="0"/>
          <a:chOff x="0" y="0"/>
          <a:chExt cx="0" cy="0"/>
        </a:xfrm>
      </p:grpSpPr>
      <p:sp>
        <p:nvSpPr>
          <p:cNvPr id="84" name="Google Shape;84;g5195e422c4_1_46"/>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dk2"/>
              </a:buClr>
              <a:buSzPts val="4400"/>
              <a:buFont typeface="Quattrocento Sans"/>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blue centered">
  <p:cSld name="Title Only blue centered">
    <p:spTree>
      <p:nvGrpSpPr>
        <p:cNvPr id="1" name="Shape 85"/>
        <p:cNvGrpSpPr/>
        <p:nvPr/>
      </p:nvGrpSpPr>
      <p:grpSpPr>
        <a:xfrm>
          <a:off x="0" y="0"/>
          <a:ext cx="0" cy="0"/>
          <a:chOff x="0" y="0"/>
          <a:chExt cx="0" cy="0"/>
        </a:xfrm>
      </p:grpSpPr>
      <p:sp>
        <p:nvSpPr>
          <p:cNvPr id="86" name="Google Shape;86;g5195e422c4_1_48"/>
          <p:cNvSpPr txBox="1">
            <a:spLocks noGrp="1"/>
          </p:cNvSpPr>
          <p:nvPr>
            <p:ph type="title"/>
          </p:nvPr>
        </p:nvSpPr>
        <p:spPr>
          <a:xfrm>
            <a:off x="269240" y="289514"/>
            <a:ext cx="11655900" cy="619500"/>
          </a:xfrm>
          <a:prstGeom prst="rect">
            <a:avLst/>
          </a:prstGeom>
          <a:noFill/>
          <a:ln>
            <a:noFill/>
          </a:ln>
        </p:spPr>
        <p:txBody>
          <a:bodyPr spcFirstLastPara="1" wrap="square" lIns="146300" tIns="91425" rIns="146300" bIns="91425" anchor="t" anchorCtr="0"/>
          <a:lstStyle>
            <a:lvl1pPr lvl="0" algn="ctr" rtl="0">
              <a:lnSpc>
                <a:spcPct val="90000"/>
              </a:lnSpc>
              <a:spcBef>
                <a:spcPts val="0"/>
              </a:spcBef>
              <a:spcAft>
                <a:spcPts val="0"/>
              </a:spcAft>
              <a:buClr>
                <a:schemeClr val="dk2"/>
              </a:buClr>
              <a:buSzPts val="2400"/>
              <a:buFont typeface="Quattrocento Sans"/>
              <a:buNone/>
              <a:defRPr sz="2400" b="0" cap="none">
                <a:solidFill>
                  <a:schemeClr val="dk2"/>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eft sidebar">
  <p:cSld name="Left sidebar">
    <p:spTree>
      <p:nvGrpSpPr>
        <p:cNvPr id="1" name="Shape 87"/>
        <p:cNvGrpSpPr/>
        <p:nvPr/>
      </p:nvGrpSpPr>
      <p:grpSpPr>
        <a:xfrm>
          <a:off x="0" y="0"/>
          <a:ext cx="0" cy="0"/>
          <a:chOff x="0" y="0"/>
          <a:chExt cx="0" cy="0"/>
        </a:xfrm>
      </p:grpSpPr>
      <p:sp>
        <p:nvSpPr>
          <p:cNvPr id="88" name="Google Shape;88;g5195e422c4_1_50"/>
          <p:cNvSpPr txBox="1">
            <a:spLocks noGrp="1"/>
          </p:cNvSpPr>
          <p:nvPr>
            <p:ph type="body" idx="1"/>
          </p:nvPr>
        </p:nvSpPr>
        <p:spPr>
          <a:xfrm>
            <a:off x="269240" y="1324160"/>
            <a:ext cx="5826900" cy="726300"/>
          </a:xfrm>
          <a:prstGeom prst="rect">
            <a:avLst/>
          </a:prstGeom>
          <a:noFill/>
          <a:ln>
            <a:noFill/>
          </a:ln>
        </p:spPr>
        <p:txBody>
          <a:bodyPr spcFirstLastPara="1" wrap="square" lIns="146300" tIns="91425" rIns="146300" bIns="91425" anchor="t" anchorCtr="0"/>
          <a:lstStyle>
            <a:lvl1pPr marL="457200" lvl="0" indent="-228600" algn="l" rtl="0">
              <a:lnSpc>
                <a:spcPct val="100000"/>
              </a:lnSpc>
              <a:spcBef>
                <a:spcPts val="1800"/>
              </a:spcBef>
              <a:spcAft>
                <a:spcPts val="0"/>
              </a:spcAft>
              <a:buClr>
                <a:schemeClr val="dk1"/>
              </a:buClr>
              <a:buSzPts val="1440"/>
              <a:buNone/>
              <a:defRPr sz="1600" cap="none">
                <a:latin typeface="Quattrocento Sans"/>
                <a:ea typeface="Quattrocento Sans"/>
                <a:cs typeface="Quattrocento Sans"/>
                <a:sym typeface="Quattrocento Sans"/>
              </a:defRPr>
            </a:lvl1pPr>
            <a:lvl2pPr marL="914400" lvl="1" indent="-228600" algn="l" rtl="0">
              <a:lnSpc>
                <a:spcPct val="100000"/>
              </a:lnSpc>
              <a:spcBef>
                <a:spcPts val="320"/>
              </a:spcBef>
              <a:spcAft>
                <a:spcPts val="0"/>
              </a:spcAft>
              <a:buClr>
                <a:schemeClr val="dk1"/>
              </a:buClr>
              <a:buSzPts val="1440"/>
              <a:buNone/>
              <a:defRPr sz="1600"/>
            </a:lvl2pPr>
            <a:lvl3pPr marL="1371600" lvl="2" indent="-308610" algn="l" rtl="0">
              <a:lnSpc>
                <a:spcPct val="90000"/>
              </a:lnSpc>
              <a:spcBef>
                <a:spcPts val="280"/>
              </a:spcBef>
              <a:spcAft>
                <a:spcPts val="0"/>
              </a:spcAft>
              <a:buClr>
                <a:schemeClr val="dk1"/>
              </a:buClr>
              <a:buSzPts val="1260"/>
              <a:buChar char="•"/>
              <a:defRPr sz="1400"/>
            </a:lvl3pPr>
            <a:lvl4pPr marL="1828800" lvl="3" indent="-297180" algn="l" rtl="0">
              <a:lnSpc>
                <a:spcPct val="90000"/>
              </a:lnSpc>
              <a:spcBef>
                <a:spcPts val="240"/>
              </a:spcBef>
              <a:spcAft>
                <a:spcPts val="0"/>
              </a:spcAft>
              <a:buClr>
                <a:schemeClr val="dk1"/>
              </a:buClr>
              <a:buSzPts val="1080"/>
              <a:buChar char="•"/>
              <a:defRPr sz="1200"/>
            </a:lvl4pPr>
            <a:lvl5pPr marL="2286000" lvl="4" indent="-297179" algn="l" rtl="0">
              <a:lnSpc>
                <a:spcPct val="90000"/>
              </a:lnSpc>
              <a:spcBef>
                <a:spcPts val="240"/>
              </a:spcBef>
              <a:spcAft>
                <a:spcPts val="0"/>
              </a:spcAft>
              <a:buClr>
                <a:schemeClr val="dk1"/>
              </a:buClr>
              <a:buSzPts val="108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89" name="Google Shape;89;g5195e422c4_1_50"/>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16"/>
        <p:cNvGrpSpPr/>
        <p:nvPr/>
      </p:nvGrpSpPr>
      <p:grpSpPr>
        <a:xfrm>
          <a:off x="0" y="0"/>
          <a:ext cx="0" cy="0"/>
          <a:chOff x="0" y="0"/>
          <a:chExt cx="0" cy="0"/>
        </a:xfrm>
      </p:grpSpPr>
      <p:sp>
        <p:nvSpPr>
          <p:cNvPr id="17" name="Google Shape;17;p17"/>
          <p:cNvSpPr txBox="1">
            <a:spLocks noGrp="1"/>
          </p:cNvSpPr>
          <p:nvPr>
            <p:ph type="title"/>
          </p:nvPr>
        </p:nvSpPr>
        <p:spPr>
          <a:xfrm>
            <a:off x="361536" y="219772"/>
            <a:ext cx="11487563" cy="549987"/>
          </a:xfrm>
          <a:prstGeom prst="rect">
            <a:avLst/>
          </a:prstGeom>
          <a:noFill/>
          <a:ln>
            <a:noFill/>
          </a:ln>
        </p:spPr>
        <p:txBody>
          <a:bodyPr spcFirstLastPara="1" wrap="square" lIns="91425" tIns="91425" rIns="91425" bIns="91425" anchor="t" anchorCtr="0"/>
          <a:lstStyle>
            <a:lvl1pPr marR="0" lvl="0" algn="ctr">
              <a:lnSpc>
                <a:spcPct val="90000"/>
              </a:lnSpc>
              <a:spcBef>
                <a:spcPts val="750"/>
              </a:spcBef>
              <a:spcAft>
                <a:spcPts val="0"/>
              </a:spcAft>
              <a:buSzPts val="1400"/>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9pPr>
          </a:lstStyle>
          <a:p>
            <a:endParaRPr/>
          </a:p>
        </p:txBody>
      </p:sp>
      <p:sp>
        <p:nvSpPr>
          <p:cNvPr id="18" name="Google Shape;18;p17"/>
          <p:cNvSpPr txBox="1">
            <a:spLocks noGrp="1"/>
          </p:cNvSpPr>
          <p:nvPr>
            <p:ph type="sldNum" idx="12"/>
          </p:nvPr>
        </p:nvSpPr>
        <p:spPr>
          <a:xfrm>
            <a:off x="11754355" y="6446442"/>
            <a:ext cx="342900" cy="29725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9" name="Google Shape;19;p17"/>
          <p:cNvPicPr preferRelativeResize="0"/>
          <p:nvPr/>
        </p:nvPicPr>
        <p:blipFill rotWithShape="1">
          <a:blip r:embed="rId2">
            <a:alphaModFix/>
          </a:blip>
          <a:srcRect/>
          <a:stretch/>
        </p:blipFill>
        <p:spPr>
          <a:xfrm>
            <a:off x="266343" y="6453827"/>
            <a:ext cx="1400675" cy="23811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90"/>
        <p:cNvGrpSpPr/>
        <p:nvPr/>
      </p:nvGrpSpPr>
      <p:grpSpPr>
        <a:xfrm>
          <a:off x="0" y="0"/>
          <a:ext cx="0" cy="0"/>
          <a:chOff x="0" y="0"/>
          <a:chExt cx="0" cy="0"/>
        </a:xfrm>
      </p:grpSpPr>
      <p:sp>
        <p:nvSpPr>
          <p:cNvPr id="91" name="Google Shape;91;g5195e422c4_1_53"/>
          <p:cNvSpPr txBox="1">
            <a:spLocks noGrp="1"/>
          </p:cNvSpPr>
          <p:nvPr>
            <p:ph type="title"/>
          </p:nvPr>
        </p:nvSpPr>
        <p:spPr>
          <a:xfrm>
            <a:off x="269240" y="2962719"/>
            <a:ext cx="11653500" cy="932700"/>
          </a:xfrm>
          <a:prstGeom prst="rect">
            <a:avLst/>
          </a:prstGeom>
          <a:noFill/>
          <a:ln>
            <a:noFill/>
          </a:ln>
        </p:spPr>
        <p:txBody>
          <a:bodyPr spcFirstLastPara="1" wrap="square" lIns="146300" tIns="91425" rIns="146300" bIns="91425" anchor="ctr" anchorCtr="0"/>
          <a:lstStyle>
            <a:lvl1pPr lvl="0" algn="l" rtl="0">
              <a:lnSpc>
                <a:spcPct val="9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2"/>
        <p:cNvGrpSpPr/>
        <p:nvPr/>
      </p:nvGrpSpPr>
      <p:grpSpPr>
        <a:xfrm>
          <a:off x="0" y="0"/>
          <a:ext cx="0" cy="0"/>
          <a:chOff x="0" y="0"/>
          <a:chExt cx="0" cy="0"/>
        </a:xfrm>
      </p:grpSpPr>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dk2"/>
        </a:solidFill>
        <a:effectLst/>
      </p:bgPr>
    </p:bg>
    <p:spTree>
      <p:nvGrpSpPr>
        <p:cNvPr id="1" name="Shape 93"/>
        <p:cNvGrpSpPr/>
        <p:nvPr/>
      </p:nvGrpSpPr>
      <p:grpSpPr>
        <a:xfrm>
          <a:off x="0" y="0"/>
          <a:ext cx="0" cy="0"/>
          <a:chOff x="0" y="0"/>
          <a:chExt cx="0" cy="0"/>
        </a:xfrm>
      </p:grpSpPr>
      <p:pic>
        <p:nvPicPr>
          <p:cNvPr id="94" name="Google Shape;94;g5195e422c4_1_56"/>
          <p:cNvPicPr preferRelativeResize="0"/>
          <p:nvPr/>
        </p:nvPicPr>
        <p:blipFill rotWithShape="1">
          <a:blip r:embed="rId2">
            <a:alphaModFix/>
          </a:blip>
          <a:srcRect l="5523" t="10317" r="5523" b="10317"/>
          <a:stretch/>
        </p:blipFill>
        <p:spPr>
          <a:xfrm>
            <a:off x="0" y="2656114"/>
            <a:ext cx="4206971" cy="1682300"/>
          </a:xfrm>
          <a:prstGeom prst="rect">
            <a:avLst/>
          </a:prstGeom>
          <a:noFill/>
          <a:ln>
            <a:noFill/>
          </a:ln>
        </p:spPr>
      </p:pic>
      <p:sp>
        <p:nvSpPr>
          <p:cNvPr id="95" name="Google Shape;95;g5195e422c4_1_56"/>
          <p:cNvSpPr txBox="1"/>
          <p:nvPr/>
        </p:nvSpPr>
        <p:spPr>
          <a:xfrm>
            <a:off x="266127" y="5819469"/>
            <a:ext cx="11659800" cy="888600"/>
          </a:xfrm>
          <a:prstGeom prst="rect">
            <a:avLst/>
          </a:prstGeom>
          <a:noFill/>
          <a:ln>
            <a:noFill/>
          </a:ln>
        </p:spPr>
        <p:txBody>
          <a:bodyPr spcFirstLastPara="1" wrap="square" lIns="179225" tIns="143375" rIns="179225" bIns="143375" anchor="t" anchorCtr="0">
            <a:noAutofit/>
          </a:bodyPr>
          <a:lstStyle/>
          <a:p>
            <a:pPr marL="0" marR="0" lvl="0" indent="0" algn="l" rtl="0">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a:p>
          <a:p>
            <a:pPr marL="0" marR="0" lvl="0" indent="0" algn="l" rtl="0">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a:p>
          <a:p>
            <a:pPr marL="0" marR="0" lvl="0" indent="0" algn="l" rtl="0">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a:p>
          <a:p>
            <a:pPr marL="0" marR="0" lvl="0" indent="0" algn="l" rtl="0">
              <a:lnSpc>
                <a:spcPct val="119795"/>
              </a:lnSpc>
              <a:spcBef>
                <a:spcPts val="0"/>
              </a:spcBef>
              <a:spcAft>
                <a:spcPts val="0"/>
              </a:spcAft>
              <a:buNone/>
            </a:pPr>
            <a:r>
              <a:rPr lang="en-US" sz="980">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2"/>
        <p:cNvGrpSpPr/>
        <p:nvPr/>
      </p:nvGrpSpPr>
      <p:grpSpPr>
        <a:xfrm>
          <a:off x="0" y="0"/>
          <a:ext cx="0" cy="0"/>
          <a:chOff x="0" y="0"/>
          <a:chExt cx="0" cy="0"/>
        </a:xfrm>
      </p:grpSpPr>
      <p:sp>
        <p:nvSpPr>
          <p:cNvPr id="103" name="Google Shape;103;g5195e422c4_1_8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g5195e422c4_1_8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5" name="Google Shape;105;g5195e422c4_1_8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g5195e422c4_1_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g5195e422c4_1_8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8"/>
        <p:cNvGrpSpPr/>
        <p:nvPr/>
      </p:nvGrpSpPr>
      <p:grpSpPr>
        <a:xfrm>
          <a:off x="0" y="0"/>
          <a:ext cx="0" cy="0"/>
          <a:chOff x="0" y="0"/>
          <a:chExt cx="0" cy="0"/>
        </a:xfrm>
      </p:grpSpPr>
      <p:sp>
        <p:nvSpPr>
          <p:cNvPr id="109" name="Google Shape;109;g5195e422c4_1_9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g5195e422c4_1_9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1" name="Google Shape;111;g5195e422c4_1_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g5195e422c4_1_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g5195e422c4_1_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g5195e422c4_1_96"/>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g5195e422c4_1_96"/>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7" name="Google Shape;117;g5195e422c4_1_9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g5195e422c4_1_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g5195e422c4_1_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0"/>
        <p:cNvGrpSpPr/>
        <p:nvPr/>
      </p:nvGrpSpPr>
      <p:grpSpPr>
        <a:xfrm>
          <a:off x="0" y="0"/>
          <a:ext cx="0" cy="0"/>
          <a:chOff x="0" y="0"/>
          <a:chExt cx="0" cy="0"/>
        </a:xfrm>
      </p:grpSpPr>
      <p:sp>
        <p:nvSpPr>
          <p:cNvPr id="121" name="Google Shape;121;g5195e422c4_1_10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g5195e422c4_1_102"/>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g5195e422c4_1_102"/>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4" name="Google Shape;124;g5195e422c4_1_10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g5195e422c4_1_10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6" name="Google Shape;126;g5195e422c4_1_1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7"/>
        <p:cNvGrpSpPr/>
        <p:nvPr/>
      </p:nvGrpSpPr>
      <p:grpSpPr>
        <a:xfrm>
          <a:off x="0" y="0"/>
          <a:ext cx="0" cy="0"/>
          <a:chOff x="0" y="0"/>
          <a:chExt cx="0" cy="0"/>
        </a:xfrm>
      </p:grpSpPr>
      <p:sp>
        <p:nvSpPr>
          <p:cNvPr id="128" name="Google Shape;128;g5195e422c4_1_10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g5195e422c4_1_10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0" name="Google Shape;130;g5195e422c4_1_10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g5195e422c4_1_10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2" name="Google Shape;132;g5195e422c4_1_10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3" name="Google Shape;133;g5195e422c4_1_10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g5195e422c4_1_10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g5195e422c4_1_10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6"/>
        <p:cNvGrpSpPr/>
        <p:nvPr/>
      </p:nvGrpSpPr>
      <p:grpSpPr>
        <a:xfrm>
          <a:off x="0" y="0"/>
          <a:ext cx="0" cy="0"/>
          <a:chOff x="0" y="0"/>
          <a:chExt cx="0" cy="0"/>
        </a:xfrm>
      </p:grpSpPr>
      <p:sp>
        <p:nvSpPr>
          <p:cNvPr id="137" name="Google Shape;137;g5195e422c4_1_1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g5195e422c4_1_1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9" name="Google Shape;139;g5195e422c4_1_1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g5195e422c4_1_1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g5195e422c4_1_1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3" name="Google Shape;143;g5195e422c4_1_1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g5195e422c4_1_1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0"/>
        <p:cNvGrpSpPr/>
        <p:nvPr/>
      </p:nvGrpSpPr>
      <p:grpSpPr>
        <a:xfrm>
          <a:off x="0" y="0"/>
          <a:ext cx="0" cy="0"/>
          <a:chOff x="0" y="0"/>
          <a:chExt cx="0" cy="0"/>
        </a:xfrm>
      </p:grpSpPr>
      <p:pic>
        <p:nvPicPr>
          <p:cNvPr id="21" name="Google Shape;21;p18"/>
          <p:cNvPicPr preferRelativeResize="0"/>
          <p:nvPr/>
        </p:nvPicPr>
        <p:blipFill rotWithShape="1">
          <a:blip r:embed="rId2">
            <a:alphaModFix/>
          </a:blip>
          <a:srcRect/>
          <a:stretch/>
        </p:blipFill>
        <p:spPr>
          <a:xfrm>
            <a:off x="10559889" y="6453827"/>
            <a:ext cx="1400675" cy="238115"/>
          </a:xfrm>
          <a:prstGeom prst="rect">
            <a:avLst/>
          </a:prstGeom>
          <a:noFill/>
          <a:ln>
            <a:noFill/>
          </a:ln>
        </p:spPr>
      </p:pic>
      <p:sp>
        <p:nvSpPr>
          <p:cNvPr id="22" name="Google Shape;22;p18"/>
          <p:cNvSpPr txBox="1">
            <a:spLocks noGrp="1"/>
          </p:cNvSpPr>
          <p:nvPr>
            <p:ph type="body" idx="1"/>
          </p:nvPr>
        </p:nvSpPr>
        <p:spPr>
          <a:xfrm>
            <a:off x="484717" y="2119419"/>
            <a:ext cx="11199200" cy="2368000"/>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1440"/>
              </a:spcBef>
              <a:spcAft>
                <a:spcPts val="0"/>
              </a:spcAft>
              <a:buClr>
                <a:schemeClr val="lt1"/>
              </a:buClr>
              <a:buSzPts val="486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a:lnSpc>
                <a:spcPct val="100000"/>
              </a:lnSpc>
              <a:spcBef>
                <a:spcPts val="533"/>
              </a:spcBef>
              <a:spcAft>
                <a:spcPts val="0"/>
              </a:spcAft>
              <a:buClr>
                <a:schemeClr val="lt1"/>
              </a:buClr>
              <a:buSzPts val="1800"/>
              <a:buFont typeface="Arial"/>
              <a:buNone/>
              <a:defRPr sz="2667"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a:lnSpc>
                <a:spcPct val="100000"/>
              </a:lnSpc>
              <a:spcBef>
                <a:spcPts val="480"/>
              </a:spcBef>
              <a:spcAft>
                <a:spcPts val="0"/>
              </a:spcAft>
              <a:buClr>
                <a:schemeClr val="lt1"/>
              </a:buClr>
              <a:buSzPts val="144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a:lnSpc>
                <a:spcPct val="100000"/>
              </a:lnSpc>
              <a:spcBef>
                <a:spcPts val="480"/>
              </a:spcBef>
              <a:spcAft>
                <a:spcPts val="0"/>
              </a:spcAft>
              <a:buClr>
                <a:schemeClr val="lt1"/>
              </a:buClr>
              <a:buSzPts val="162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a:lnSpc>
                <a:spcPct val="100000"/>
              </a:lnSpc>
              <a:spcBef>
                <a:spcPts val="427"/>
              </a:spcBef>
              <a:spcAft>
                <a:spcPts val="0"/>
              </a:spcAft>
              <a:buClr>
                <a:schemeClr val="lt1"/>
              </a:buClr>
              <a:buSzPts val="1280"/>
              <a:buFont typeface="Merriweather Sans"/>
              <a:buNone/>
              <a:defRPr sz="2133" b="0" i="0" u="none" strike="noStrike" cap="none">
                <a:solidFill>
                  <a:schemeClr val="lt1"/>
                </a:solidFill>
                <a:latin typeface="Source Sans Pro Light"/>
                <a:ea typeface="Source Sans Pro Light"/>
                <a:cs typeface="Source Sans Pro Light"/>
                <a:sym typeface="Source Sans Pro Light"/>
              </a:defRPr>
            </a:lvl5pPr>
            <a:lvl6pPr marL="2743200" marR="0" lvl="5" indent="-355600" algn="l">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3200400" marR="0" lvl="6" indent="-355600" algn="l">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3657600" marR="0" lvl="7" indent="-355600" algn="l">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4114800" marR="0" lvl="8" indent="-355600" algn="l">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5"/>
        <p:cNvGrpSpPr/>
        <p:nvPr/>
      </p:nvGrpSpPr>
      <p:grpSpPr>
        <a:xfrm>
          <a:off x="0" y="0"/>
          <a:ext cx="0" cy="0"/>
          <a:chOff x="0" y="0"/>
          <a:chExt cx="0" cy="0"/>
        </a:xfrm>
      </p:grpSpPr>
      <p:sp>
        <p:nvSpPr>
          <p:cNvPr id="146" name="Google Shape;146;g5195e422c4_1_127"/>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7" name="Google Shape;147;g5195e422c4_1_127"/>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48" name="Google Shape;148;g5195e422c4_1_127"/>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49" name="Google Shape;149;g5195e422c4_1_1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g5195e422c4_1_1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1" name="Google Shape;151;g5195e422c4_1_1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2"/>
        <p:cNvGrpSpPr/>
        <p:nvPr/>
      </p:nvGrpSpPr>
      <p:grpSpPr>
        <a:xfrm>
          <a:off x="0" y="0"/>
          <a:ext cx="0" cy="0"/>
          <a:chOff x="0" y="0"/>
          <a:chExt cx="0" cy="0"/>
        </a:xfrm>
      </p:grpSpPr>
      <p:sp>
        <p:nvSpPr>
          <p:cNvPr id="153" name="Google Shape;153;g5195e422c4_1_13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g5195e422c4_1_134"/>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5" name="Google Shape;155;g5195e422c4_1_134"/>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g5195e422c4_1_13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g5195e422c4_1_1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8" name="Google Shape;158;g5195e422c4_1_1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9"/>
        <p:cNvGrpSpPr/>
        <p:nvPr/>
      </p:nvGrpSpPr>
      <p:grpSpPr>
        <a:xfrm>
          <a:off x="0" y="0"/>
          <a:ext cx="0" cy="0"/>
          <a:chOff x="0" y="0"/>
          <a:chExt cx="0" cy="0"/>
        </a:xfrm>
      </p:grpSpPr>
      <p:sp>
        <p:nvSpPr>
          <p:cNvPr id="160" name="Google Shape;160;g5195e422c4_1_1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g5195e422c4_1_14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2" name="Google Shape;162;g5195e422c4_1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3" name="Google Shape;163;g5195e422c4_1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4" name="Google Shape;164;g5195e422c4_1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5"/>
        <p:cNvGrpSpPr/>
        <p:nvPr/>
      </p:nvGrpSpPr>
      <p:grpSpPr>
        <a:xfrm>
          <a:off x="0" y="0"/>
          <a:ext cx="0" cy="0"/>
          <a:chOff x="0" y="0"/>
          <a:chExt cx="0" cy="0"/>
        </a:xfrm>
      </p:grpSpPr>
      <p:sp>
        <p:nvSpPr>
          <p:cNvPr id="166" name="Google Shape;166;g5195e422c4_1_147"/>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 name="Google Shape;167;g5195e422c4_1_14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8" name="Google Shape;168;g5195e422c4_1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9" name="Google Shape;169;g5195e422c4_1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0" name="Google Shape;170;g5195e422c4_1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174"/>
        <p:cNvGrpSpPr/>
        <p:nvPr/>
      </p:nvGrpSpPr>
      <p:grpSpPr>
        <a:xfrm>
          <a:off x="0" y="0"/>
          <a:ext cx="0" cy="0"/>
          <a:chOff x="0" y="0"/>
          <a:chExt cx="0" cy="0"/>
        </a:xfrm>
      </p:grpSpPr>
      <p:sp>
        <p:nvSpPr>
          <p:cNvPr id="175" name="Google Shape;175;g5195e422c4_1_179"/>
          <p:cNvSpPr txBox="1">
            <a:spLocks noGrp="1"/>
          </p:cNvSpPr>
          <p:nvPr>
            <p:ph type="title"/>
          </p:nvPr>
        </p:nvSpPr>
        <p:spPr>
          <a:xfrm>
            <a:off x="339680" y="275166"/>
            <a:ext cx="11414100" cy="1143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53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9pPr>
          </a:lstStyle>
          <a:p>
            <a:endParaRPr/>
          </a:p>
        </p:txBody>
      </p:sp>
      <p:sp>
        <p:nvSpPr>
          <p:cNvPr id="176" name="Google Shape;176;g5195e422c4_1_179"/>
          <p:cNvSpPr txBox="1">
            <a:spLocks noGrp="1"/>
          </p:cNvSpPr>
          <p:nvPr>
            <p:ph type="body" idx="1"/>
          </p:nvPr>
        </p:nvSpPr>
        <p:spPr>
          <a:xfrm>
            <a:off x="339680" y="1750484"/>
            <a:ext cx="11414100" cy="4525500"/>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7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1950" algn="l" rtl="0">
              <a:lnSpc>
                <a:spcPct val="100000"/>
              </a:lnSpc>
              <a:spcBef>
                <a:spcPts val="500"/>
              </a:spcBef>
              <a:spcAft>
                <a:spcPts val="0"/>
              </a:spcAft>
              <a:buClr>
                <a:schemeClr val="lt1"/>
              </a:buClr>
              <a:buSzPts val="21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77" name="Google Shape;177;g5195e422c4_1_179"/>
          <p:cNvPicPr preferRelativeResize="0"/>
          <p:nvPr/>
        </p:nvPicPr>
        <p:blipFill rotWithShape="1">
          <a:blip r:embed="rId2">
            <a:alphaModFix/>
          </a:blip>
          <a:srcRect/>
          <a:stretch/>
        </p:blipFill>
        <p:spPr>
          <a:xfrm>
            <a:off x="266342" y="6453826"/>
            <a:ext cx="1400675" cy="238115"/>
          </a:xfrm>
          <a:prstGeom prst="rect">
            <a:avLst/>
          </a:prstGeom>
          <a:noFill/>
          <a:ln>
            <a:noFill/>
          </a:ln>
        </p:spPr>
      </p:pic>
      <p:sp>
        <p:nvSpPr>
          <p:cNvPr id="178" name="Google Shape;178;g5195e422c4_1_179"/>
          <p:cNvSpPr txBox="1">
            <a:spLocks noGrp="1"/>
          </p:cNvSpPr>
          <p:nvPr>
            <p:ph type="sldNum" idx="12"/>
          </p:nvPr>
        </p:nvSpPr>
        <p:spPr>
          <a:xfrm>
            <a:off x="11754354" y="6446442"/>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300"/>
              <a:buFont typeface="Calibri"/>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Content">
  <p:cSld name="1_Two Content">
    <p:bg>
      <p:bgPr>
        <a:solidFill>
          <a:schemeClr val="dk1"/>
        </a:solidFill>
        <a:effectLst/>
      </p:bgPr>
    </p:bg>
    <p:spTree>
      <p:nvGrpSpPr>
        <p:cNvPr id="1" name="Shape 179"/>
        <p:cNvGrpSpPr/>
        <p:nvPr/>
      </p:nvGrpSpPr>
      <p:grpSpPr>
        <a:xfrm>
          <a:off x="0" y="0"/>
          <a:ext cx="0" cy="0"/>
          <a:chOff x="0" y="0"/>
          <a:chExt cx="0" cy="0"/>
        </a:xfrm>
      </p:grpSpPr>
      <p:sp>
        <p:nvSpPr>
          <p:cNvPr id="180" name="Google Shape;180;g5195e422c4_1_184"/>
          <p:cNvSpPr txBox="1">
            <a:spLocks noGrp="1"/>
          </p:cNvSpPr>
          <p:nvPr>
            <p:ph type="body" idx="1"/>
          </p:nvPr>
        </p:nvSpPr>
        <p:spPr>
          <a:xfrm>
            <a:off x="339680" y="1764283"/>
            <a:ext cx="5651700" cy="39513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500"/>
              </a:spcBef>
              <a:spcAft>
                <a:spcPts val="0"/>
              </a:spcAft>
              <a:buClr>
                <a:schemeClr val="lt1"/>
              </a:buClr>
              <a:buSzPts val="2300"/>
              <a:buFont typeface="Arial"/>
              <a:buNone/>
              <a:defRPr sz="27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190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500"/>
              <a:buFont typeface="Merriweather Sans"/>
              <a:buNone/>
              <a:defRPr sz="19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9pPr>
          </a:lstStyle>
          <a:p>
            <a:endParaRPr/>
          </a:p>
        </p:txBody>
      </p:sp>
      <p:sp>
        <p:nvSpPr>
          <p:cNvPr id="181" name="Google Shape;181;g5195e422c4_1_184"/>
          <p:cNvSpPr txBox="1">
            <a:spLocks noGrp="1"/>
          </p:cNvSpPr>
          <p:nvPr>
            <p:ph type="title"/>
          </p:nvPr>
        </p:nvSpPr>
        <p:spPr>
          <a:xfrm>
            <a:off x="339680" y="275167"/>
            <a:ext cx="11414100" cy="11433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lt1"/>
              </a:buClr>
              <a:buSzPts val="11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100"/>
              <a:buFont typeface="Arial"/>
              <a:buNone/>
              <a:defRPr sz="5300" b="0" i="0" u="none" strike="noStrike" cap="none">
                <a:solidFill>
                  <a:schemeClr val="lt1"/>
                </a:solidFill>
                <a:latin typeface="Arial"/>
                <a:ea typeface="Arial"/>
                <a:cs typeface="Arial"/>
                <a:sym typeface="Arial"/>
              </a:defRPr>
            </a:lvl9pPr>
          </a:lstStyle>
          <a:p>
            <a:endParaRPr/>
          </a:p>
        </p:txBody>
      </p:sp>
      <p:sp>
        <p:nvSpPr>
          <p:cNvPr id="182" name="Google Shape;182;g5195e422c4_1_184"/>
          <p:cNvSpPr txBox="1">
            <a:spLocks noGrp="1"/>
          </p:cNvSpPr>
          <p:nvPr>
            <p:ph type="body" idx="2"/>
          </p:nvPr>
        </p:nvSpPr>
        <p:spPr>
          <a:xfrm>
            <a:off x="6096000" y="1764283"/>
            <a:ext cx="5657700" cy="39513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500"/>
              </a:spcBef>
              <a:spcAft>
                <a:spcPts val="0"/>
              </a:spcAft>
              <a:buClr>
                <a:schemeClr val="lt1"/>
              </a:buClr>
              <a:buSzPts val="2300"/>
              <a:buFont typeface="Arial"/>
              <a:buNone/>
              <a:defRPr sz="27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190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500"/>
              <a:buFont typeface="Merriweather Sans"/>
              <a:buNone/>
              <a:defRPr sz="19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lt1"/>
              </a:buClr>
              <a:buSzPts val="2000"/>
              <a:buFont typeface="Arial"/>
              <a:buNone/>
              <a:defRPr sz="2100" b="0" i="0" u="none" strike="noStrike" cap="none">
                <a:solidFill>
                  <a:schemeClr val="lt1"/>
                </a:solidFill>
                <a:latin typeface="Calibri"/>
                <a:ea typeface="Calibri"/>
                <a:cs typeface="Calibri"/>
                <a:sym typeface="Calibri"/>
              </a:defRPr>
            </a:lvl9pPr>
          </a:lstStyle>
          <a:p>
            <a:endParaRPr/>
          </a:p>
        </p:txBody>
      </p:sp>
      <p:pic>
        <p:nvPicPr>
          <p:cNvPr id="183" name="Google Shape;183;g5195e422c4_1_184"/>
          <p:cNvPicPr preferRelativeResize="0"/>
          <p:nvPr/>
        </p:nvPicPr>
        <p:blipFill rotWithShape="1">
          <a:blip r:embed="rId2">
            <a:alphaModFix/>
          </a:blip>
          <a:srcRect/>
          <a:stretch/>
        </p:blipFill>
        <p:spPr>
          <a:xfrm>
            <a:off x="311923" y="6453825"/>
            <a:ext cx="1400800" cy="238000"/>
          </a:xfrm>
          <a:prstGeom prst="rect">
            <a:avLst/>
          </a:prstGeom>
          <a:noFill/>
          <a:ln>
            <a:noFill/>
          </a:ln>
        </p:spPr>
      </p:pic>
      <p:sp>
        <p:nvSpPr>
          <p:cNvPr id="184" name="Google Shape;184;g5195e422c4_1_184"/>
          <p:cNvSpPr txBox="1">
            <a:spLocks noGrp="1"/>
          </p:cNvSpPr>
          <p:nvPr>
            <p:ph type="sldNum" idx="12"/>
          </p:nvPr>
        </p:nvSpPr>
        <p:spPr>
          <a:xfrm>
            <a:off x="11346744" y="6381567"/>
            <a:ext cx="731700" cy="524700"/>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g5195e422c4_1_190"/>
          <p:cNvSpPr txBox="1">
            <a:spLocks noGrp="1"/>
          </p:cNvSpPr>
          <p:nvPr>
            <p:ph type="ctrTitle"/>
          </p:nvPr>
        </p:nvSpPr>
        <p:spPr>
          <a:xfrm>
            <a:off x="940741" y="2078366"/>
            <a:ext cx="10988100" cy="24843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7200"/>
              <a:buFont typeface="Source Sans Pro Light"/>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9pPr>
          </a:lstStyle>
          <a:p>
            <a:endParaRPr/>
          </a:p>
        </p:txBody>
      </p:sp>
      <p:sp>
        <p:nvSpPr>
          <p:cNvPr id="187" name="Google Shape;187;g5195e422c4_1_190"/>
          <p:cNvSpPr txBox="1">
            <a:spLocks noGrp="1"/>
          </p:cNvSpPr>
          <p:nvPr>
            <p:ph type="subTitle" idx="1"/>
          </p:nvPr>
        </p:nvSpPr>
        <p:spPr>
          <a:xfrm>
            <a:off x="919457" y="5568862"/>
            <a:ext cx="8534400" cy="6051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1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188" name="Google Shape;188;g5195e422c4_1_190"/>
          <p:cNvSpPr txBox="1">
            <a:spLocks noGrp="1"/>
          </p:cNvSpPr>
          <p:nvPr>
            <p:ph type="body" idx="2"/>
          </p:nvPr>
        </p:nvSpPr>
        <p:spPr>
          <a:xfrm>
            <a:off x="916988" y="6084703"/>
            <a:ext cx="8595900" cy="5913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1950" algn="l" rtl="0">
              <a:lnSpc>
                <a:spcPct val="100000"/>
              </a:lnSpc>
              <a:spcBef>
                <a:spcPts val="500"/>
              </a:spcBef>
              <a:spcAft>
                <a:spcPts val="0"/>
              </a:spcAft>
              <a:buClr>
                <a:schemeClr val="lt1"/>
              </a:buClr>
              <a:buSzPts val="21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ck Graphix">
  <p:cSld name="1_Black Graphix">
    <p:bg>
      <p:bgPr>
        <a:solidFill>
          <a:schemeClr val="dk1"/>
        </a:solidFill>
        <a:effectLst/>
      </p:bgPr>
    </p:bg>
    <p:spTree>
      <p:nvGrpSpPr>
        <p:cNvPr id="1" name="Shape 192"/>
        <p:cNvGrpSpPr/>
        <p:nvPr/>
      </p:nvGrpSpPr>
      <p:grpSpPr>
        <a:xfrm>
          <a:off x="0" y="0"/>
          <a:ext cx="0" cy="0"/>
          <a:chOff x="0" y="0"/>
          <a:chExt cx="0" cy="0"/>
        </a:xfrm>
      </p:grpSpPr>
      <p:sp>
        <p:nvSpPr>
          <p:cNvPr id="193" name="Google Shape;193;g5195e422c4_1_224"/>
          <p:cNvSpPr txBox="1">
            <a:spLocks noGrp="1"/>
          </p:cNvSpPr>
          <p:nvPr>
            <p:ph type="title"/>
          </p:nvPr>
        </p:nvSpPr>
        <p:spPr>
          <a:xfrm>
            <a:off x="361537" y="219773"/>
            <a:ext cx="11487600" cy="549900"/>
          </a:xfrm>
          <a:prstGeom prst="rect">
            <a:avLst/>
          </a:prstGeom>
          <a:noFill/>
          <a:ln>
            <a:noFill/>
          </a:ln>
        </p:spPr>
        <p:txBody>
          <a:bodyPr spcFirstLastPara="1" wrap="square" lIns="121900" tIns="121900" rIns="121900" bIns="121900" anchor="t" anchorCtr="0"/>
          <a:lstStyle>
            <a:lvl1pPr marR="0" lvl="0" algn="ctr" rtl="0">
              <a:lnSpc>
                <a:spcPct val="90000"/>
              </a:lnSpc>
              <a:spcBef>
                <a:spcPts val="800"/>
              </a:spcBef>
              <a:spcAft>
                <a:spcPts val="0"/>
              </a:spcAft>
              <a:buClr>
                <a:schemeClr val="lt1"/>
              </a:buClr>
              <a:buSzPts val="1900"/>
              <a:buFont typeface="Source Sans Pro SemiBold"/>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194" name="Google Shape;194;g5195e422c4_1_224"/>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95" name="Google Shape;195;g5195e422c4_1_224"/>
          <p:cNvPicPr preferRelativeResize="0"/>
          <p:nvPr/>
        </p:nvPicPr>
        <p:blipFill rotWithShape="1">
          <a:blip r:embed="rId2">
            <a:alphaModFix/>
          </a:blip>
          <a:srcRect/>
          <a:stretch/>
        </p:blipFill>
        <p:spPr>
          <a:xfrm>
            <a:off x="266344" y="6453828"/>
            <a:ext cx="1400675" cy="2381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196"/>
        <p:cNvGrpSpPr/>
        <p:nvPr/>
      </p:nvGrpSpPr>
      <p:grpSpPr>
        <a:xfrm>
          <a:off x="0" y="0"/>
          <a:ext cx="0" cy="0"/>
          <a:chOff x="0" y="0"/>
          <a:chExt cx="0" cy="0"/>
        </a:xfrm>
      </p:grpSpPr>
      <p:sp>
        <p:nvSpPr>
          <p:cNvPr id="197" name="Google Shape;197;g5195e422c4_1_228"/>
          <p:cNvSpPr txBox="1">
            <a:spLocks noGrp="1"/>
          </p:cNvSpPr>
          <p:nvPr>
            <p:ph type="title"/>
          </p:nvPr>
        </p:nvSpPr>
        <p:spPr>
          <a:xfrm>
            <a:off x="339681" y="275167"/>
            <a:ext cx="11414100" cy="1143300"/>
          </a:xfrm>
          <a:prstGeom prst="rect">
            <a:avLst/>
          </a:prstGeom>
          <a:noFill/>
          <a:ln>
            <a:noFill/>
          </a:ln>
        </p:spPr>
        <p:txBody>
          <a:bodyPr spcFirstLastPara="1" wrap="square" lIns="121900" tIns="60925" rIns="121900" bIns="60925" anchor="t" anchorCtr="0"/>
          <a:lstStyle>
            <a:lvl1pPr lvl="0" algn="l" rtl="0">
              <a:lnSpc>
                <a:spcPct val="100000"/>
              </a:lnSpc>
              <a:spcBef>
                <a:spcPts val="0"/>
              </a:spcBef>
              <a:spcAft>
                <a:spcPts val="0"/>
              </a:spcAft>
              <a:buSzPts val="1900"/>
              <a:buNone/>
              <a:defRPr>
                <a:solidFill>
                  <a:schemeClr val="lt1"/>
                </a:solidFill>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198" name="Google Shape;198;g5195e422c4_1_228"/>
          <p:cNvSpPr txBox="1">
            <a:spLocks noGrp="1"/>
          </p:cNvSpPr>
          <p:nvPr>
            <p:ph type="body" idx="1"/>
          </p:nvPr>
        </p:nvSpPr>
        <p:spPr>
          <a:xfrm>
            <a:off x="339681" y="1750485"/>
            <a:ext cx="11414100" cy="4525500"/>
          </a:xfrm>
          <a:prstGeom prst="rect">
            <a:avLst/>
          </a:prstGeom>
          <a:noFill/>
          <a:ln>
            <a:noFill/>
          </a:ln>
        </p:spPr>
        <p:txBody>
          <a:bodyPr spcFirstLastPara="1" wrap="square" lIns="121900" tIns="60925" rIns="121900" bIns="60925" anchor="t" anchorCtr="0"/>
          <a:lstStyle>
            <a:lvl1pPr marL="457200" lvl="0" indent="-412750" algn="l" rtl="0">
              <a:lnSpc>
                <a:spcPct val="100000"/>
              </a:lnSpc>
              <a:spcBef>
                <a:spcPts val="600"/>
              </a:spcBef>
              <a:spcAft>
                <a:spcPts val="0"/>
              </a:spcAft>
              <a:buClr>
                <a:schemeClr val="lt1"/>
              </a:buClr>
              <a:buSzPts val="2900"/>
              <a:buChar char="•"/>
              <a:defRPr>
                <a:solidFill>
                  <a:schemeClr val="lt1"/>
                </a:solidFill>
              </a:defRPr>
            </a:lvl1pPr>
            <a:lvl2pPr marL="914400" lvl="1" indent="-381000" algn="l" rtl="0">
              <a:lnSpc>
                <a:spcPct val="100000"/>
              </a:lnSpc>
              <a:spcBef>
                <a:spcPts val="500"/>
              </a:spcBef>
              <a:spcAft>
                <a:spcPts val="0"/>
              </a:spcAft>
              <a:buClr>
                <a:schemeClr val="lt1"/>
              </a:buClr>
              <a:buSzPts val="2400"/>
              <a:buChar char="•"/>
              <a:defRPr>
                <a:solidFill>
                  <a:schemeClr val="lt1"/>
                </a:solidFill>
              </a:defRPr>
            </a:lvl2pPr>
            <a:lvl3pPr marL="1371600" lvl="2" indent="-349250" algn="l" rtl="0">
              <a:lnSpc>
                <a:spcPct val="100000"/>
              </a:lnSpc>
              <a:spcBef>
                <a:spcPts val="500"/>
              </a:spcBef>
              <a:spcAft>
                <a:spcPts val="0"/>
              </a:spcAft>
              <a:buClr>
                <a:schemeClr val="lt1"/>
              </a:buClr>
              <a:buSzPts val="1900"/>
              <a:buChar char="–"/>
              <a:defRPr>
                <a:solidFill>
                  <a:schemeClr val="lt1"/>
                </a:solidFill>
              </a:defRPr>
            </a:lvl3pPr>
            <a:lvl4pPr marL="1828800" lvl="3" indent="-368300" algn="l" rtl="0">
              <a:lnSpc>
                <a:spcPct val="100000"/>
              </a:lnSpc>
              <a:spcBef>
                <a:spcPts val="500"/>
              </a:spcBef>
              <a:spcAft>
                <a:spcPts val="0"/>
              </a:spcAft>
              <a:buClr>
                <a:schemeClr val="lt1"/>
              </a:buClr>
              <a:buSzPts val="2200"/>
              <a:buChar char="•"/>
              <a:defRPr>
                <a:solidFill>
                  <a:schemeClr val="lt1"/>
                </a:solidFill>
              </a:defRPr>
            </a:lvl4pPr>
            <a:lvl5pPr marL="2286000" lvl="4" indent="-336550" algn="l" rtl="0">
              <a:lnSpc>
                <a:spcPct val="100000"/>
              </a:lnSpc>
              <a:spcBef>
                <a:spcPts val="400"/>
              </a:spcBef>
              <a:spcAft>
                <a:spcPts val="0"/>
              </a:spcAft>
              <a:buClr>
                <a:schemeClr val="lt1"/>
              </a:buClr>
              <a:buSzPts val="1700"/>
              <a:buChar char="–"/>
              <a:defRPr>
                <a:solidFill>
                  <a:schemeClr val="lt1"/>
                </a:solidFill>
              </a:defRPr>
            </a:lvl5pPr>
            <a:lvl6pPr marL="2743200" lvl="5" indent="-381000" algn="l" rtl="0">
              <a:lnSpc>
                <a:spcPct val="100000"/>
              </a:lnSpc>
              <a:spcBef>
                <a:spcPts val="500"/>
              </a:spcBef>
              <a:spcAft>
                <a:spcPts val="0"/>
              </a:spcAft>
              <a:buClr>
                <a:schemeClr val="dk1"/>
              </a:buClr>
              <a:buSzPts val="2400"/>
              <a:buChar char="•"/>
              <a:defRPr/>
            </a:lvl6pPr>
            <a:lvl7pPr marL="3200400" lvl="6" indent="-381000" algn="l" rtl="0">
              <a:lnSpc>
                <a:spcPct val="100000"/>
              </a:lnSpc>
              <a:spcBef>
                <a:spcPts val="500"/>
              </a:spcBef>
              <a:spcAft>
                <a:spcPts val="0"/>
              </a:spcAft>
              <a:buClr>
                <a:schemeClr val="dk1"/>
              </a:buClr>
              <a:buSzPts val="2400"/>
              <a:buChar char="•"/>
              <a:defRPr/>
            </a:lvl7pPr>
            <a:lvl8pPr marL="3657600" lvl="7" indent="-381000" algn="l" rtl="0">
              <a:lnSpc>
                <a:spcPct val="100000"/>
              </a:lnSpc>
              <a:spcBef>
                <a:spcPts val="500"/>
              </a:spcBef>
              <a:spcAft>
                <a:spcPts val="0"/>
              </a:spcAft>
              <a:buClr>
                <a:schemeClr val="dk1"/>
              </a:buClr>
              <a:buSzPts val="2400"/>
              <a:buChar char="•"/>
              <a:defRPr/>
            </a:lvl8pPr>
            <a:lvl9pPr marL="4114800" lvl="8" indent="-381000" algn="l" rtl="0">
              <a:lnSpc>
                <a:spcPct val="100000"/>
              </a:lnSpc>
              <a:spcBef>
                <a:spcPts val="500"/>
              </a:spcBef>
              <a:spcAft>
                <a:spcPts val="0"/>
              </a:spcAft>
              <a:buClr>
                <a:schemeClr val="dk1"/>
              </a:buClr>
              <a:buSzPts val="2400"/>
              <a:buChar char="•"/>
              <a:defRPr/>
            </a:lvl9pPr>
          </a:lstStyle>
          <a:p>
            <a:endParaRPr/>
          </a:p>
        </p:txBody>
      </p:sp>
      <p:pic>
        <p:nvPicPr>
          <p:cNvPr id="199" name="Google Shape;199;g5195e422c4_1_228"/>
          <p:cNvPicPr preferRelativeResize="0"/>
          <p:nvPr/>
        </p:nvPicPr>
        <p:blipFill rotWithShape="1">
          <a:blip r:embed="rId2">
            <a:alphaModFix/>
          </a:blip>
          <a:srcRect/>
          <a:stretch/>
        </p:blipFill>
        <p:spPr>
          <a:xfrm>
            <a:off x="266344" y="6453828"/>
            <a:ext cx="1400675" cy="238115"/>
          </a:xfrm>
          <a:prstGeom prst="rect">
            <a:avLst/>
          </a:prstGeom>
          <a:noFill/>
          <a:ln>
            <a:noFill/>
          </a:ln>
        </p:spPr>
      </p:pic>
      <p:sp>
        <p:nvSpPr>
          <p:cNvPr id="200" name="Google Shape;200;g5195e422c4_1_228"/>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01"/>
        <p:cNvGrpSpPr/>
        <p:nvPr/>
      </p:nvGrpSpPr>
      <p:grpSpPr>
        <a:xfrm>
          <a:off x="0" y="0"/>
          <a:ext cx="0" cy="0"/>
          <a:chOff x="0" y="0"/>
          <a:chExt cx="0" cy="0"/>
        </a:xfrm>
      </p:grpSpPr>
      <p:sp>
        <p:nvSpPr>
          <p:cNvPr id="202" name="Google Shape;202;g5195e422c4_1_233"/>
          <p:cNvSpPr txBox="1">
            <a:spLocks noGrp="1"/>
          </p:cNvSpPr>
          <p:nvPr>
            <p:ph type="body" idx="1"/>
          </p:nvPr>
        </p:nvSpPr>
        <p:spPr>
          <a:xfrm>
            <a:off x="1241777" y="1714893"/>
            <a:ext cx="4749300" cy="639600"/>
          </a:xfrm>
          <a:prstGeom prst="rect">
            <a:avLst/>
          </a:prstGeom>
          <a:noFill/>
          <a:ln>
            <a:noFill/>
          </a:ln>
        </p:spPr>
        <p:txBody>
          <a:bodyPr spcFirstLastPara="1" wrap="square" lIns="121900" tIns="121900" rIns="121900" bIns="121900" anchor="b" anchorCtr="0"/>
          <a:lstStyle>
            <a:lvl1pPr marL="457200" marR="0" lvl="0" indent="-228600" algn="l" rtl="0">
              <a:lnSpc>
                <a:spcPct val="100000"/>
              </a:lnSpc>
              <a:spcBef>
                <a:spcPts val="800"/>
              </a:spcBef>
              <a:spcAft>
                <a:spcPts val="0"/>
              </a:spcAft>
              <a:buClr>
                <a:srgbClr val="404040"/>
              </a:buClr>
              <a:buSzPts val="2400"/>
              <a:buFont typeface="Arial"/>
              <a:buNone/>
              <a:defRPr sz="3500" b="0" i="0" u="none" strike="noStrike" cap="none">
                <a:solidFill>
                  <a:srgbClr val="404040"/>
                </a:solidFill>
                <a:latin typeface="Helvetica Neue"/>
                <a:ea typeface="Helvetica Neue"/>
                <a:cs typeface="Helvetica Neue"/>
                <a:sym typeface="Helvetica Neue"/>
              </a:defRPr>
            </a:lvl1pPr>
            <a:lvl2pPr marL="914400" marR="0" lvl="1" indent="-228600" algn="l" rtl="0">
              <a:lnSpc>
                <a:spcPct val="100000"/>
              </a:lnSpc>
              <a:spcBef>
                <a:spcPts val="800"/>
              </a:spcBef>
              <a:spcAft>
                <a:spcPts val="0"/>
              </a:spcAft>
              <a:buClr>
                <a:srgbClr val="404040"/>
              </a:buClr>
              <a:buSzPts val="2400"/>
              <a:buFont typeface="Arial"/>
              <a:buNone/>
              <a:defRPr sz="3500" b="0" i="0" u="none" strike="noStrike" cap="none">
                <a:solidFill>
                  <a:srgbClr val="404040"/>
                </a:solidFill>
                <a:latin typeface="Helvetica Neue"/>
                <a:ea typeface="Helvetica Neue"/>
                <a:cs typeface="Helvetica Neue"/>
                <a:sym typeface="Helvetica Neue"/>
              </a:defRPr>
            </a:lvl2pPr>
            <a:lvl3pPr marL="1371600" marR="0" lvl="2" indent="-228600" algn="l" rtl="0">
              <a:lnSpc>
                <a:spcPct val="100000"/>
              </a:lnSpc>
              <a:spcBef>
                <a:spcPts val="800"/>
              </a:spcBef>
              <a:spcAft>
                <a:spcPts val="0"/>
              </a:spcAft>
              <a:buClr>
                <a:srgbClr val="404040"/>
              </a:buClr>
              <a:buSzPts val="2100"/>
              <a:buFont typeface="Arial"/>
              <a:buNone/>
              <a:defRPr sz="3500" b="0" i="0" u="none" strike="noStrike" cap="none">
                <a:solidFill>
                  <a:srgbClr val="404040"/>
                </a:solidFill>
                <a:latin typeface="Helvetica Neue"/>
                <a:ea typeface="Helvetica Neue"/>
                <a:cs typeface="Helvetica Neue"/>
                <a:sym typeface="Helvetica Neue"/>
              </a:defRPr>
            </a:lvl3pPr>
            <a:lvl4pPr marL="1828800" marR="0" lvl="3" indent="-228600" algn="l" rtl="0">
              <a:lnSpc>
                <a:spcPct val="100000"/>
              </a:lnSpc>
              <a:spcBef>
                <a:spcPts val="800"/>
              </a:spcBef>
              <a:spcAft>
                <a:spcPts val="0"/>
              </a:spcAft>
              <a:buClr>
                <a:srgbClr val="404040"/>
              </a:buClr>
              <a:buSzPts val="2400"/>
              <a:buFont typeface="Arial"/>
              <a:buNone/>
              <a:defRPr sz="3500" b="0" i="0" u="none" strike="noStrike" cap="none">
                <a:solidFill>
                  <a:srgbClr val="404040"/>
                </a:solidFill>
                <a:latin typeface="Helvetica Neue"/>
                <a:ea typeface="Helvetica Neue"/>
                <a:cs typeface="Helvetica Neue"/>
                <a:sym typeface="Helvetica Neue"/>
              </a:defRPr>
            </a:lvl4pPr>
            <a:lvl5pPr marL="2286000" marR="0" lvl="4" indent="-228600" algn="l" rtl="0">
              <a:lnSpc>
                <a:spcPct val="100000"/>
              </a:lnSpc>
              <a:spcBef>
                <a:spcPts val="800"/>
              </a:spcBef>
              <a:spcAft>
                <a:spcPts val="0"/>
              </a:spcAft>
              <a:buClr>
                <a:srgbClr val="404040"/>
              </a:buClr>
              <a:buSzPts val="2100"/>
              <a:buFont typeface="Arial"/>
              <a:buNone/>
              <a:defRPr sz="3500" b="0" i="0" u="none" strike="noStrike" cap="none">
                <a:solidFill>
                  <a:srgbClr val="404040"/>
                </a:solidFill>
                <a:latin typeface="Helvetica Neue"/>
                <a:ea typeface="Helvetica Neue"/>
                <a:cs typeface="Helvetica Neue"/>
                <a:sym typeface="Helvetica Neue"/>
              </a:defRPr>
            </a:lvl5pPr>
            <a:lvl6pPr marL="2743200" marR="0" lvl="5"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6pPr>
            <a:lvl7pPr marL="3200400" marR="0" lvl="6"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7pPr>
            <a:lvl8pPr marL="3657600" marR="0" lvl="7"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8pPr>
            <a:lvl9pPr marL="4114800" marR="0" lvl="8"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9pPr>
          </a:lstStyle>
          <a:p>
            <a:endParaRPr/>
          </a:p>
        </p:txBody>
      </p:sp>
      <p:sp>
        <p:nvSpPr>
          <p:cNvPr id="203" name="Google Shape;203;g5195e422c4_1_233"/>
          <p:cNvSpPr txBox="1">
            <a:spLocks noGrp="1"/>
          </p:cNvSpPr>
          <p:nvPr>
            <p:ph type="body" idx="2"/>
          </p:nvPr>
        </p:nvSpPr>
        <p:spPr>
          <a:xfrm>
            <a:off x="6080480" y="1714893"/>
            <a:ext cx="4724700" cy="639600"/>
          </a:xfrm>
          <a:prstGeom prst="rect">
            <a:avLst/>
          </a:prstGeom>
          <a:noFill/>
          <a:ln>
            <a:noFill/>
          </a:ln>
        </p:spPr>
        <p:txBody>
          <a:bodyPr spcFirstLastPara="1" wrap="square" lIns="121900" tIns="121900" rIns="121900" bIns="121900" anchor="b" anchorCtr="0"/>
          <a:lstStyle>
            <a:lvl1pPr marL="457200" marR="0" lvl="0" indent="-381000" algn="l" rtl="0">
              <a:lnSpc>
                <a:spcPct val="100000"/>
              </a:lnSpc>
              <a:spcBef>
                <a:spcPts val="500"/>
              </a:spcBef>
              <a:spcAft>
                <a:spcPts val="0"/>
              </a:spcAft>
              <a:buClr>
                <a:srgbClr val="404040"/>
              </a:buClr>
              <a:buSzPts val="2400"/>
              <a:buFont typeface="Arial"/>
              <a:buChar char="•"/>
              <a:defRPr sz="2700" b="0" i="0" u="none" strike="noStrike" cap="none">
                <a:solidFill>
                  <a:srgbClr val="404040"/>
                </a:solidFill>
                <a:latin typeface="Helvetica Neue"/>
                <a:ea typeface="Helvetica Neue"/>
                <a:cs typeface="Helvetica Neue"/>
                <a:sym typeface="Helvetica Neue"/>
              </a:defRPr>
            </a:lvl1pPr>
            <a:lvl2pPr marL="914400" marR="0" lvl="1" indent="-381000" algn="l" rtl="0">
              <a:lnSpc>
                <a:spcPct val="100000"/>
              </a:lnSpc>
              <a:spcBef>
                <a:spcPts val="500"/>
              </a:spcBef>
              <a:spcAft>
                <a:spcPts val="0"/>
              </a:spcAft>
              <a:buClr>
                <a:srgbClr val="404040"/>
              </a:buClr>
              <a:buSzPts val="2400"/>
              <a:buFont typeface="Arial"/>
              <a:buChar char="–"/>
              <a:defRPr sz="2700" b="0" i="0" u="none" strike="noStrike" cap="none">
                <a:solidFill>
                  <a:srgbClr val="404040"/>
                </a:solidFill>
                <a:latin typeface="Helvetica Neue"/>
                <a:ea typeface="Helvetica Neue"/>
                <a:cs typeface="Helvetica Neue"/>
                <a:sym typeface="Helvetica Neue"/>
              </a:defRPr>
            </a:lvl2pPr>
            <a:lvl3pPr marL="1371600" marR="0" lvl="2" indent="-361950" algn="l" rtl="0">
              <a:lnSpc>
                <a:spcPct val="100000"/>
              </a:lnSpc>
              <a:spcBef>
                <a:spcPts val="500"/>
              </a:spcBef>
              <a:spcAft>
                <a:spcPts val="0"/>
              </a:spcAft>
              <a:buClr>
                <a:srgbClr val="404040"/>
              </a:buClr>
              <a:buSzPts val="2100"/>
              <a:buFont typeface="Arial"/>
              <a:buChar char="•"/>
              <a:defRPr sz="2700" b="0" i="0" u="none" strike="noStrike" cap="none">
                <a:solidFill>
                  <a:srgbClr val="404040"/>
                </a:solidFill>
                <a:latin typeface="Helvetica Neue"/>
                <a:ea typeface="Helvetica Neue"/>
                <a:cs typeface="Helvetica Neue"/>
                <a:sym typeface="Helvetica Neue"/>
              </a:defRPr>
            </a:lvl3pPr>
            <a:lvl4pPr marL="1828800" marR="0" lvl="3" indent="-381000" algn="l" rtl="0">
              <a:lnSpc>
                <a:spcPct val="100000"/>
              </a:lnSpc>
              <a:spcBef>
                <a:spcPts val="500"/>
              </a:spcBef>
              <a:spcAft>
                <a:spcPts val="0"/>
              </a:spcAft>
              <a:buClr>
                <a:srgbClr val="404040"/>
              </a:buClr>
              <a:buSzPts val="2400"/>
              <a:buFont typeface="Arial"/>
              <a:buChar char="–"/>
              <a:defRPr sz="2700" b="0" i="0" u="none" strike="noStrike" cap="none">
                <a:solidFill>
                  <a:srgbClr val="404040"/>
                </a:solidFill>
                <a:latin typeface="Helvetica Neue"/>
                <a:ea typeface="Helvetica Neue"/>
                <a:cs typeface="Helvetica Neue"/>
                <a:sym typeface="Helvetica Neue"/>
              </a:defRPr>
            </a:lvl4pPr>
            <a:lvl5pPr marL="2286000" marR="0" lvl="4" indent="-361950" algn="l" rtl="0">
              <a:lnSpc>
                <a:spcPct val="100000"/>
              </a:lnSpc>
              <a:spcBef>
                <a:spcPts val="500"/>
              </a:spcBef>
              <a:spcAft>
                <a:spcPts val="0"/>
              </a:spcAft>
              <a:buClr>
                <a:srgbClr val="404040"/>
              </a:buClr>
              <a:buSzPts val="2100"/>
              <a:buFont typeface="Arial"/>
              <a:buChar char="•"/>
              <a:defRPr sz="2700" b="0" i="0" u="none" strike="noStrike" cap="none">
                <a:solidFill>
                  <a:srgbClr val="404040"/>
                </a:solidFill>
                <a:latin typeface="Helvetica Neue"/>
                <a:ea typeface="Helvetica Neue"/>
                <a:cs typeface="Helvetica Neue"/>
                <a:sym typeface="Helvetica Neue"/>
              </a:defRPr>
            </a:lvl5pPr>
            <a:lvl6pPr marL="2743200" marR="0" lvl="5"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6pPr>
            <a:lvl7pPr marL="3200400" marR="0" lvl="6"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7pPr>
            <a:lvl8pPr marL="3657600" marR="0" lvl="7"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8pPr>
            <a:lvl9pPr marL="4114800" marR="0" lvl="8" indent="-400050" algn="l" rtl="0">
              <a:lnSpc>
                <a:spcPct val="100000"/>
              </a:lnSpc>
              <a:spcBef>
                <a:spcPts val="500"/>
              </a:spcBef>
              <a:spcAft>
                <a:spcPts val="0"/>
              </a:spcAft>
              <a:buClr>
                <a:srgbClr val="404040"/>
              </a:buClr>
              <a:buSzPts val="2700"/>
              <a:buFont typeface="Arial"/>
              <a:buChar char="•"/>
              <a:defRPr sz="2700" b="0" i="0" u="none" strike="noStrike" cap="none">
                <a:solidFill>
                  <a:srgbClr val="404040"/>
                </a:solidFill>
                <a:latin typeface="Helvetica Neue"/>
                <a:ea typeface="Helvetica Neue"/>
                <a:cs typeface="Helvetica Neue"/>
                <a:sym typeface="Helvetica Neue"/>
              </a:defRPr>
            </a:lvl9pPr>
          </a:lstStyle>
          <a:p>
            <a:endParaRPr/>
          </a:p>
        </p:txBody>
      </p:sp>
      <p:sp>
        <p:nvSpPr>
          <p:cNvPr id="204" name="Google Shape;204;g5195e422c4_1_233"/>
          <p:cNvSpPr txBox="1">
            <a:spLocks noGrp="1"/>
          </p:cNvSpPr>
          <p:nvPr>
            <p:ph type="sldNum" idx="12"/>
          </p:nvPr>
        </p:nvSpPr>
        <p:spPr>
          <a:xfrm>
            <a:off x="11662024" y="6384290"/>
            <a:ext cx="364800" cy="358800"/>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606060"/>
              </a:buClr>
              <a:buSzPts val="1600"/>
              <a:buFont typeface="Helvetica Neue"/>
              <a:buNone/>
              <a:defRPr sz="1600" b="0" i="0" u="none" strike="noStrike" cap="none">
                <a:solidFill>
                  <a:srgbClr val="60606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g5195e422c4_1_233"/>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04040"/>
              </a:buClr>
              <a:buSzPts val="1900"/>
              <a:buFont typeface="Helvetica Neue"/>
              <a:buNone/>
              <a:defRPr sz="5300" b="0" i="0" u="none" strike="noStrike" cap="none">
                <a:solidFill>
                  <a:srgbClr val="404040"/>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23"/>
        <p:cNvGrpSpPr/>
        <p:nvPr/>
      </p:nvGrpSpPr>
      <p:grpSpPr>
        <a:xfrm>
          <a:off x="0" y="0"/>
          <a:ext cx="0" cy="0"/>
          <a:chOff x="0" y="0"/>
          <a:chExt cx="0" cy="0"/>
        </a:xfrm>
      </p:grpSpPr>
      <p:sp>
        <p:nvSpPr>
          <p:cNvPr id="24" name="Google Shape;24;p24"/>
          <p:cNvSpPr txBox="1">
            <a:spLocks noGrp="1"/>
          </p:cNvSpPr>
          <p:nvPr>
            <p:ph type="title"/>
          </p:nvPr>
        </p:nvSpPr>
        <p:spPr>
          <a:xfrm>
            <a:off x="339680" y="275167"/>
            <a:ext cx="11413939" cy="11430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SzPts val="1400"/>
              <a:buNone/>
              <a:defRPr sz="5333"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5333" b="0" i="0" u="none" strike="noStrike" cap="none">
                <a:solidFill>
                  <a:schemeClr val="dk1"/>
                </a:solidFill>
                <a:latin typeface="Arial"/>
                <a:ea typeface="Arial"/>
                <a:cs typeface="Arial"/>
                <a:sym typeface="Arial"/>
              </a:defRPr>
            </a:lvl9pPr>
          </a:lstStyle>
          <a:p>
            <a:endParaRPr/>
          </a:p>
        </p:txBody>
      </p:sp>
      <p:sp>
        <p:nvSpPr>
          <p:cNvPr id="25" name="Google Shape;25;p24"/>
          <p:cNvSpPr txBox="1">
            <a:spLocks noGrp="1"/>
          </p:cNvSpPr>
          <p:nvPr>
            <p:ph type="body" idx="1"/>
          </p:nvPr>
        </p:nvSpPr>
        <p:spPr>
          <a:xfrm>
            <a:off x="339680" y="1750485"/>
            <a:ext cx="11413939" cy="4525433"/>
          </a:xfrm>
          <a:prstGeom prst="rect">
            <a:avLst/>
          </a:prstGeom>
          <a:noFill/>
          <a:ln>
            <a:noFill/>
          </a:ln>
        </p:spPr>
        <p:txBody>
          <a:bodyPr spcFirstLastPara="1" wrap="square" lIns="91425" tIns="91425" rIns="91425" bIns="91425" anchor="t" anchorCtr="0"/>
          <a:lstStyle>
            <a:lvl1pPr marL="457200" marR="0" lvl="0" indent="-411480" algn="l">
              <a:lnSpc>
                <a:spcPct val="100000"/>
              </a:lnSpc>
              <a:spcBef>
                <a:spcPts val="640"/>
              </a:spcBef>
              <a:spcAft>
                <a:spcPts val="0"/>
              </a:spcAft>
              <a:buClr>
                <a:schemeClr val="lt1"/>
              </a:buClr>
              <a:buSzPts val="288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a:lnSpc>
                <a:spcPct val="100000"/>
              </a:lnSpc>
              <a:spcBef>
                <a:spcPts val="533"/>
              </a:spcBef>
              <a:spcAft>
                <a:spcPts val="0"/>
              </a:spcAft>
              <a:buClr>
                <a:schemeClr val="lt1"/>
              </a:buClr>
              <a:buSzPts val="24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50519" algn="l">
              <a:lnSpc>
                <a:spcPct val="100000"/>
              </a:lnSpc>
              <a:spcBef>
                <a:spcPts val="480"/>
              </a:spcBef>
              <a:spcAft>
                <a:spcPts val="0"/>
              </a:spcAft>
              <a:buClr>
                <a:schemeClr val="lt1"/>
              </a:buClr>
              <a:buSzPts val="192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5760" algn="l">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931" algn="l">
              <a:lnSpc>
                <a:spcPct val="100000"/>
              </a:lnSpc>
              <a:spcBef>
                <a:spcPts val="427"/>
              </a:spcBef>
              <a:spcAft>
                <a:spcPts val="0"/>
              </a:spcAft>
              <a:buClr>
                <a:schemeClr val="lt1"/>
              </a:buClr>
              <a:buSzPts val="1706"/>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pic>
        <p:nvPicPr>
          <p:cNvPr id="26" name="Google Shape;26;p24"/>
          <p:cNvPicPr preferRelativeResize="0"/>
          <p:nvPr/>
        </p:nvPicPr>
        <p:blipFill rotWithShape="1">
          <a:blip r:embed="rId2">
            <a:alphaModFix/>
          </a:blip>
          <a:srcRect/>
          <a:stretch/>
        </p:blipFill>
        <p:spPr>
          <a:xfrm>
            <a:off x="266343" y="6453827"/>
            <a:ext cx="1400675" cy="238115"/>
          </a:xfrm>
          <a:prstGeom prst="rect">
            <a:avLst/>
          </a:prstGeom>
          <a:noFill/>
          <a:ln>
            <a:noFill/>
          </a:ln>
        </p:spPr>
      </p:pic>
      <p:sp>
        <p:nvSpPr>
          <p:cNvPr id="27" name="Google Shape;27;p24"/>
          <p:cNvSpPr txBox="1">
            <a:spLocks noGrp="1"/>
          </p:cNvSpPr>
          <p:nvPr>
            <p:ph type="sldNum" idx="12"/>
          </p:nvPr>
        </p:nvSpPr>
        <p:spPr>
          <a:xfrm>
            <a:off x="11754355" y="6446442"/>
            <a:ext cx="342900" cy="297257"/>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g5195e422c4_1_238"/>
          <p:cNvSpPr txBox="1">
            <a:spLocks noGrp="1"/>
          </p:cNvSpPr>
          <p:nvPr>
            <p:ph type="ctrTitle"/>
          </p:nvPr>
        </p:nvSpPr>
        <p:spPr>
          <a:xfrm>
            <a:off x="940741" y="2078367"/>
            <a:ext cx="10988100" cy="2484300"/>
          </a:xfrm>
          <a:prstGeom prst="rect">
            <a:avLst/>
          </a:prstGeom>
          <a:noFill/>
          <a:ln>
            <a:noFill/>
          </a:ln>
        </p:spPr>
        <p:txBody>
          <a:bodyPr spcFirstLastPara="1" wrap="square" lIns="121900" tIns="60925" rIns="121900" bIns="60925" anchor="ctr" anchorCtr="0"/>
          <a:lstStyle>
            <a:lvl1pPr lvl="0" algn="l" rtl="0">
              <a:lnSpc>
                <a:spcPct val="90000"/>
              </a:lnSpc>
              <a:spcBef>
                <a:spcPts val="0"/>
              </a:spcBef>
              <a:spcAft>
                <a:spcPts val="0"/>
              </a:spcAft>
              <a:buSzPts val="1900"/>
              <a:buNone/>
              <a:defRPr sz="7200" b="0" i="0">
                <a:solidFill>
                  <a:schemeClr val="lt1"/>
                </a:solidFill>
                <a:latin typeface="Source Sans Pro Light"/>
                <a:ea typeface="Source Sans Pro Light"/>
                <a:cs typeface="Source Sans Pro Light"/>
                <a:sym typeface="Source Sans Pro Light"/>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08" name="Google Shape;208;g5195e422c4_1_238"/>
          <p:cNvSpPr txBox="1">
            <a:spLocks noGrp="1"/>
          </p:cNvSpPr>
          <p:nvPr>
            <p:ph type="subTitle" idx="1"/>
          </p:nvPr>
        </p:nvSpPr>
        <p:spPr>
          <a:xfrm>
            <a:off x="919457" y="5568864"/>
            <a:ext cx="8534400" cy="605100"/>
          </a:xfrm>
          <a:prstGeom prst="rect">
            <a:avLst/>
          </a:prstGeom>
          <a:noFill/>
          <a:ln>
            <a:noFill/>
          </a:ln>
        </p:spPr>
        <p:txBody>
          <a:bodyPr spcFirstLastPara="1" wrap="square" lIns="121900" tIns="60925" rIns="121900" bIns="60925" anchor="b" anchorCtr="0"/>
          <a:lstStyle>
            <a:lvl1pPr lvl="0" algn="l" rtl="0">
              <a:lnSpc>
                <a:spcPct val="100000"/>
              </a:lnSpc>
              <a:spcBef>
                <a:spcPts val="0"/>
              </a:spcBef>
              <a:spcAft>
                <a:spcPts val="0"/>
              </a:spcAft>
              <a:buClr>
                <a:schemeClr val="lt1"/>
              </a:buClr>
              <a:buSzPts val="2900"/>
              <a:buNone/>
              <a:defRPr sz="3200" b="0" i="0">
                <a:solidFill>
                  <a:schemeClr val="lt1"/>
                </a:solidFill>
                <a:latin typeface="Source Sans Pro"/>
                <a:ea typeface="Source Sans Pro"/>
                <a:cs typeface="Source Sans Pro"/>
                <a:sym typeface="Source Sans Pro"/>
              </a:defRPr>
            </a:lvl1pPr>
            <a:lvl2pPr lvl="1" algn="ctr" rtl="0">
              <a:lnSpc>
                <a:spcPct val="100000"/>
              </a:lnSpc>
              <a:spcBef>
                <a:spcPts val="500"/>
              </a:spcBef>
              <a:spcAft>
                <a:spcPts val="0"/>
              </a:spcAft>
              <a:buClr>
                <a:srgbClr val="888888"/>
              </a:buClr>
              <a:buSzPts val="2400"/>
              <a:buNone/>
              <a:defRPr>
                <a:solidFill>
                  <a:srgbClr val="888888"/>
                </a:solidFill>
              </a:defRPr>
            </a:lvl2pPr>
            <a:lvl3pPr lvl="2" algn="ctr" rtl="0">
              <a:lnSpc>
                <a:spcPct val="100000"/>
              </a:lnSpc>
              <a:spcBef>
                <a:spcPts val="500"/>
              </a:spcBef>
              <a:spcAft>
                <a:spcPts val="0"/>
              </a:spcAft>
              <a:buClr>
                <a:srgbClr val="888888"/>
              </a:buClr>
              <a:buSzPts val="1900"/>
              <a:buNone/>
              <a:defRPr>
                <a:solidFill>
                  <a:srgbClr val="888888"/>
                </a:solidFill>
              </a:defRPr>
            </a:lvl3pPr>
            <a:lvl4pPr lvl="3" algn="ctr" rtl="0">
              <a:lnSpc>
                <a:spcPct val="100000"/>
              </a:lnSpc>
              <a:spcBef>
                <a:spcPts val="500"/>
              </a:spcBef>
              <a:spcAft>
                <a:spcPts val="0"/>
              </a:spcAft>
              <a:buClr>
                <a:srgbClr val="888888"/>
              </a:buClr>
              <a:buSzPts val="2200"/>
              <a:buNone/>
              <a:defRPr>
                <a:solidFill>
                  <a:srgbClr val="888888"/>
                </a:solidFill>
              </a:defRPr>
            </a:lvl4pPr>
            <a:lvl5pPr lvl="4" algn="ctr" rtl="0">
              <a:lnSpc>
                <a:spcPct val="100000"/>
              </a:lnSpc>
              <a:spcBef>
                <a:spcPts val="400"/>
              </a:spcBef>
              <a:spcAft>
                <a:spcPts val="0"/>
              </a:spcAft>
              <a:buClr>
                <a:srgbClr val="888888"/>
              </a:buClr>
              <a:buSzPts val="1700"/>
              <a:buNone/>
              <a:defRPr>
                <a:solidFill>
                  <a:srgbClr val="888888"/>
                </a:solidFill>
              </a:defRPr>
            </a:lvl5pPr>
            <a:lvl6pPr lvl="5" algn="ctr" rtl="0">
              <a:lnSpc>
                <a:spcPct val="100000"/>
              </a:lnSpc>
              <a:spcBef>
                <a:spcPts val="500"/>
              </a:spcBef>
              <a:spcAft>
                <a:spcPts val="0"/>
              </a:spcAft>
              <a:buClr>
                <a:srgbClr val="888888"/>
              </a:buClr>
              <a:buSzPts val="2700"/>
              <a:buNone/>
              <a:defRPr>
                <a:solidFill>
                  <a:srgbClr val="888888"/>
                </a:solidFill>
              </a:defRPr>
            </a:lvl6pPr>
            <a:lvl7pPr lvl="6" algn="ctr" rtl="0">
              <a:lnSpc>
                <a:spcPct val="100000"/>
              </a:lnSpc>
              <a:spcBef>
                <a:spcPts val="500"/>
              </a:spcBef>
              <a:spcAft>
                <a:spcPts val="0"/>
              </a:spcAft>
              <a:buClr>
                <a:srgbClr val="888888"/>
              </a:buClr>
              <a:buSzPts val="2700"/>
              <a:buNone/>
              <a:defRPr>
                <a:solidFill>
                  <a:srgbClr val="888888"/>
                </a:solidFill>
              </a:defRPr>
            </a:lvl7pPr>
            <a:lvl8pPr lvl="7" algn="ctr" rtl="0">
              <a:lnSpc>
                <a:spcPct val="100000"/>
              </a:lnSpc>
              <a:spcBef>
                <a:spcPts val="500"/>
              </a:spcBef>
              <a:spcAft>
                <a:spcPts val="0"/>
              </a:spcAft>
              <a:buClr>
                <a:srgbClr val="888888"/>
              </a:buClr>
              <a:buSzPts val="2700"/>
              <a:buNone/>
              <a:defRPr>
                <a:solidFill>
                  <a:srgbClr val="888888"/>
                </a:solidFill>
              </a:defRPr>
            </a:lvl8pPr>
            <a:lvl9pPr lvl="8" algn="ctr" rtl="0">
              <a:lnSpc>
                <a:spcPct val="100000"/>
              </a:lnSpc>
              <a:spcBef>
                <a:spcPts val="500"/>
              </a:spcBef>
              <a:spcAft>
                <a:spcPts val="0"/>
              </a:spcAft>
              <a:buClr>
                <a:srgbClr val="888888"/>
              </a:buClr>
              <a:buSzPts val="2700"/>
              <a:buNone/>
              <a:defRPr>
                <a:solidFill>
                  <a:srgbClr val="888888"/>
                </a:solidFill>
              </a:defRPr>
            </a:lvl9pPr>
          </a:lstStyle>
          <a:p>
            <a:endParaRPr/>
          </a:p>
        </p:txBody>
      </p:sp>
      <p:sp>
        <p:nvSpPr>
          <p:cNvPr id="209" name="Google Shape;209;g5195e422c4_1_238"/>
          <p:cNvSpPr txBox="1">
            <a:spLocks noGrp="1"/>
          </p:cNvSpPr>
          <p:nvPr>
            <p:ph type="body" idx="2"/>
          </p:nvPr>
        </p:nvSpPr>
        <p:spPr>
          <a:xfrm>
            <a:off x="916989" y="6084704"/>
            <a:ext cx="8595600" cy="591300"/>
          </a:xfrm>
          <a:prstGeom prst="rect">
            <a:avLst/>
          </a:prstGeom>
          <a:noFill/>
          <a:ln>
            <a:noFill/>
          </a:ln>
        </p:spPr>
        <p:txBody>
          <a:bodyPr spcFirstLastPara="1" wrap="square" lIns="121900" tIns="60925" rIns="121900" bIns="60925" anchor="t" anchorCtr="0"/>
          <a:lstStyle>
            <a:lvl1pPr marL="457200" lvl="0" indent="-228600" algn="l" rtl="0">
              <a:lnSpc>
                <a:spcPct val="100000"/>
              </a:lnSpc>
              <a:spcBef>
                <a:spcPts val="400"/>
              </a:spcBef>
              <a:spcAft>
                <a:spcPts val="0"/>
              </a:spcAft>
              <a:buClr>
                <a:schemeClr val="lt1"/>
              </a:buClr>
              <a:buSzPts val="1700"/>
              <a:buNone/>
              <a:defRPr sz="1900" b="0" i="0">
                <a:solidFill>
                  <a:schemeClr val="lt1"/>
                </a:solidFill>
                <a:latin typeface="Source Sans Pro"/>
                <a:ea typeface="Source Sans Pro"/>
                <a:cs typeface="Source Sans Pro"/>
                <a:sym typeface="Source Sans Pro"/>
              </a:defRPr>
            </a:lvl1pPr>
            <a:lvl2pPr marL="914400" lvl="1" indent="-368300" algn="l" rtl="0">
              <a:lnSpc>
                <a:spcPct val="100000"/>
              </a:lnSpc>
              <a:spcBef>
                <a:spcPts val="500"/>
              </a:spcBef>
              <a:spcAft>
                <a:spcPts val="0"/>
              </a:spcAft>
              <a:buClr>
                <a:schemeClr val="lt1"/>
              </a:buClr>
              <a:buSzPts val="2200"/>
              <a:buChar char="•"/>
              <a:defRPr/>
            </a:lvl2pPr>
            <a:lvl3pPr marL="1371600" lvl="2" indent="-349250" algn="l" rtl="0">
              <a:lnSpc>
                <a:spcPct val="100000"/>
              </a:lnSpc>
              <a:spcBef>
                <a:spcPts val="500"/>
              </a:spcBef>
              <a:spcAft>
                <a:spcPts val="0"/>
              </a:spcAft>
              <a:buClr>
                <a:schemeClr val="lt1"/>
              </a:buClr>
              <a:buSzPts val="1900"/>
              <a:buChar char="–"/>
              <a:defRPr/>
            </a:lvl3pPr>
            <a:lvl4pPr marL="1828800" lvl="3" indent="-368300" algn="l" rtl="0">
              <a:lnSpc>
                <a:spcPct val="100000"/>
              </a:lnSpc>
              <a:spcBef>
                <a:spcPts val="500"/>
              </a:spcBef>
              <a:spcAft>
                <a:spcPts val="0"/>
              </a:spcAft>
              <a:buClr>
                <a:schemeClr val="lt1"/>
              </a:buClr>
              <a:buSzPts val="2200"/>
              <a:buChar char="•"/>
              <a:defRPr/>
            </a:lvl4pPr>
            <a:lvl5pPr marL="2286000" lvl="4" indent="-349250" algn="l" rtl="0">
              <a:lnSpc>
                <a:spcPct val="100000"/>
              </a:lnSpc>
              <a:spcBef>
                <a:spcPts val="500"/>
              </a:spcBef>
              <a:spcAft>
                <a:spcPts val="0"/>
              </a:spcAft>
              <a:buClr>
                <a:schemeClr val="lt1"/>
              </a:buClr>
              <a:buSzPts val="1900"/>
              <a:buChar char="–"/>
              <a:defRPr/>
            </a:lvl5pPr>
            <a:lvl6pPr marL="2743200" lvl="5" indent="-381000" algn="l" rtl="0">
              <a:lnSpc>
                <a:spcPct val="100000"/>
              </a:lnSpc>
              <a:spcBef>
                <a:spcPts val="500"/>
              </a:spcBef>
              <a:spcAft>
                <a:spcPts val="0"/>
              </a:spcAft>
              <a:buClr>
                <a:schemeClr val="dk1"/>
              </a:buClr>
              <a:buSzPts val="2400"/>
              <a:buChar char="•"/>
              <a:defRPr/>
            </a:lvl6pPr>
            <a:lvl7pPr marL="3200400" lvl="6" indent="-381000" algn="l" rtl="0">
              <a:lnSpc>
                <a:spcPct val="100000"/>
              </a:lnSpc>
              <a:spcBef>
                <a:spcPts val="500"/>
              </a:spcBef>
              <a:spcAft>
                <a:spcPts val="0"/>
              </a:spcAft>
              <a:buClr>
                <a:schemeClr val="dk1"/>
              </a:buClr>
              <a:buSzPts val="2400"/>
              <a:buChar char="•"/>
              <a:defRPr/>
            </a:lvl7pPr>
            <a:lvl8pPr marL="3657600" lvl="7" indent="-381000" algn="l" rtl="0">
              <a:lnSpc>
                <a:spcPct val="100000"/>
              </a:lnSpc>
              <a:spcBef>
                <a:spcPts val="500"/>
              </a:spcBef>
              <a:spcAft>
                <a:spcPts val="0"/>
              </a:spcAft>
              <a:buClr>
                <a:schemeClr val="dk1"/>
              </a:buClr>
              <a:buSzPts val="2400"/>
              <a:buChar char="•"/>
              <a:defRPr/>
            </a:lvl8pPr>
            <a:lvl9pPr marL="4114800" lvl="8" indent="-381000" algn="l" rtl="0">
              <a:lnSpc>
                <a:spcPct val="100000"/>
              </a:lnSpc>
              <a:spcBef>
                <a:spcPts val="500"/>
              </a:spcBef>
              <a:spcAft>
                <a:spcPts val="0"/>
              </a:spcAft>
              <a:buClr>
                <a:schemeClr val="dk1"/>
              </a:buClr>
              <a:buSzPts val="2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210"/>
        <p:cNvGrpSpPr/>
        <p:nvPr/>
      </p:nvGrpSpPr>
      <p:grpSpPr>
        <a:xfrm>
          <a:off x="0" y="0"/>
          <a:ext cx="0" cy="0"/>
          <a:chOff x="0" y="0"/>
          <a:chExt cx="0" cy="0"/>
        </a:xfrm>
      </p:grpSpPr>
      <p:sp>
        <p:nvSpPr>
          <p:cNvPr id="211" name="Google Shape;211;g5195e422c4_1_242"/>
          <p:cNvSpPr txBox="1">
            <a:spLocks noGrp="1"/>
          </p:cNvSpPr>
          <p:nvPr>
            <p:ph type="title"/>
          </p:nvPr>
        </p:nvSpPr>
        <p:spPr>
          <a:xfrm>
            <a:off x="361537" y="219773"/>
            <a:ext cx="11487600" cy="549900"/>
          </a:xfrm>
          <a:prstGeom prst="rect">
            <a:avLst/>
          </a:prstGeom>
          <a:noFill/>
          <a:ln>
            <a:noFill/>
          </a:ln>
        </p:spPr>
        <p:txBody>
          <a:bodyPr spcFirstLastPara="1" wrap="square" lIns="121900" tIns="60925" rIns="121900" bIns="60925" anchor="t" anchorCtr="0"/>
          <a:lstStyle>
            <a:lvl1pPr lvl="0" algn="ctr" rtl="0">
              <a:lnSpc>
                <a:spcPct val="90000"/>
              </a:lnSpc>
              <a:spcBef>
                <a:spcPts val="800"/>
              </a:spcBef>
              <a:spcAft>
                <a:spcPts val="0"/>
              </a:spcAft>
              <a:buSzPts val="1900"/>
              <a:buNone/>
              <a:defRPr sz="4000" b="1" i="0">
                <a:solidFill>
                  <a:schemeClr val="lt1"/>
                </a:solidFill>
                <a:latin typeface="Source Sans Pro SemiBold"/>
                <a:ea typeface="Source Sans Pro SemiBold"/>
                <a:cs typeface="Source Sans Pro SemiBold"/>
                <a:sym typeface="Source Sans Pro SemiBold"/>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212" name="Google Shape;212;g5195e422c4_1_242"/>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13" name="Google Shape;213;g5195e422c4_1_242"/>
          <p:cNvPicPr preferRelativeResize="0"/>
          <p:nvPr/>
        </p:nvPicPr>
        <p:blipFill rotWithShape="1">
          <a:blip r:embed="rId2">
            <a:alphaModFix/>
          </a:blip>
          <a:srcRect/>
          <a:stretch/>
        </p:blipFill>
        <p:spPr>
          <a:xfrm>
            <a:off x="266344" y="6453828"/>
            <a:ext cx="1400675" cy="23811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14"/>
        <p:cNvGrpSpPr/>
        <p:nvPr/>
      </p:nvGrpSpPr>
      <p:grpSpPr>
        <a:xfrm>
          <a:off x="0" y="0"/>
          <a:ext cx="0" cy="0"/>
          <a:chOff x="0" y="0"/>
          <a:chExt cx="0" cy="0"/>
        </a:xfrm>
      </p:grpSpPr>
      <p:sp>
        <p:nvSpPr>
          <p:cNvPr id="215" name="Google Shape;215;g5195e422c4_1_246"/>
          <p:cNvSpPr txBox="1">
            <a:spLocks noGrp="1"/>
          </p:cNvSpPr>
          <p:nvPr>
            <p:ph type="body" idx="1"/>
          </p:nvPr>
        </p:nvSpPr>
        <p:spPr>
          <a:xfrm>
            <a:off x="484717" y="2119419"/>
            <a:ext cx="11199300" cy="2367900"/>
          </a:xfrm>
          <a:prstGeom prst="rect">
            <a:avLst/>
          </a:prstGeom>
          <a:noFill/>
          <a:ln>
            <a:noFill/>
          </a:ln>
        </p:spPr>
        <p:txBody>
          <a:bodyPr spcFirstLastPara="1" wrap="square" lIns="121900" tIns="121900" rIns="121900" bIns="121900" anchor="ctr" anchorCtr="0"/>
          <a:lstStyle>
            <a:lvl1pPr marL="457200" marR="0" lvl="0" indent="-228600" algn="ctr" rtl="0">
              <a:lnSpc>
                <a:spcPct val="100000"/>
              </a:lnSpc>
              <a:spcBef>
                <a:spcPts val="1400"/>
              </a:spcBef>
              <a:spcAft>
                <a:spcPts val="0"/>
              </a:spcAft>
              <a:buClr>
                <a:schemeClr val="lt1"/>
              </a:buClr>
              <a:buSzPts val="65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216" name="Google Shape;216;g5195e422c4_1_246"/>
          <p:cNvPicPr preferRelativeResize="0"/>
          <p:nvPr/>
        </p:nvPicPr>
        <p:blipFill rotWithShape="1">
          <a:blip r:embed="rId2">
            <a:alphaModFix/>
          </a:blip>
          <a:srcRect/>
          <a:stretch/>
        </p:blipFill>
        <p:spPr>
          <a:xfrm>
            <a:off x="266343" y="6453827"/>
            <a:ext cx="1400675" cy="238115"/>
          </a:xfrm>
          <a:prstGeom prst="rect">
            <a:avLst/>
          </a:prstGeom>
          <a:noFill/>
          <a:ln>
            <a:noFill/>
          </a:ln>
        </p:spPr>
      </p:pic>
      <p:sp>
        <p:nvSpPr>
          <p:cNvPr id="217" name="Google Shape;217;g5195e422c4_1_246"/>
          <p:cNvSpPr txBox="1"/>
          <p:nvPr/>
        </p:nvSpPr>
        <p:spPr>
          <a:xfrm>
            <a:off x="11260668" y="6384784"/>
            <a:ext cx="679200" cy="369300"/>
          </a:xfrm>
          <a:prstGeom prst="rect">
            <a:avLst/>
          </a:prstGeom>
          <a:noFill/>
          <a:ln>
            <a:noFill/>
          </a:ln>
        </p:spPr>
        <p:txBody>
          <a:bodyPr spcFirstLastPara="1" wrap="square" lIns="121900" tIns="60925" rIns="121900" bIns="60925" anchor="t" anchorCtr="0">
            <a:noAutofit/>
          </a:bodyPr>
          <a:lstStyle/>
          <a:p>
            <a:pPr marL="0" marR="0" lvl="0" indent="0" algn="r" rtl="0">
              <a:lnSpc>
                <a:spcPct val="100000"/>
              </a:lnSpc>
              <a:spcBef>
                <a:spcPts val="0"/>
              </a:spcBef>
              <a:spcAft>
                <a:spcPts val="0"/>
              </a:spcAft>
              <a:buClr>
                <a:schemeClr val="lt1"/>
              </a:buClr>
              <a:buSzPts val="1600"/>
              <a:buFont typeface="Source Sans Pro"/>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a:t>
            </a:fld>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8"/>
        <p:cNvGrpSpPr/>
        <p:nvPr/>
      </p:nvGrpSpPr>
      <p:grpSpPr>
        <a:xfrm>
          <a:off x="0" y="0"/>
          <a:ext cx="0" cy="0"/>
          <a:chOff x="0" y="0"/>
          <a:chExt cx="0" cy="0"/>
        </a:xfrm>
      </p:grpSpPr>
      <p:sp>
        <p:nvSpPr>
          <p:cNvPr id="219" name="Google Shape;219;g5195e422c4_1_25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lstStyle>
            <a:lvl1pPr lvl="0" algn="l" rtl="0">
              <a:lnSpc>
                <a:spcPct val="100000"/>
              </a:lnSpc>
              <a:spcBef>
                <a:spcPts val="0"/>
              </a:spcBef>
              <a:spcAft>
                <a:spcPts val="0"/>
              </a:spcAft>
              <a:buClr>
                <a:schemeClr val="lt1"/>
              </a:buClr>
              <a:buSzPts val="1900"/>
              <a:buFont typeface="Source Sans Pro"/>
              <a:buNone/>
              <a:defRPr/>
            </a:lvl1pPr>
            <a:lvl2pPr lvl="1" algn="l" rtl="0">
              <a:lnSpc>
                <a:spcPct val="100000"/>
              </a:lnSpc>
              <a:spcBef>
                <a:spcPts val="0"/>
              </a:spcBef>
              <a:spcAft>
                <a:spcPts val="0"/>
              </a:spcAft>
              <a:buClr>
                <a:schemeClr val="dk1"/>
              </a:buClr>
              <a:buSzPts val="1900"/>
              <a:buFont typeface="Arial"/>
              <a:buNone/>
              <a:defRPr/>
            </a:lvl2pPr>
            <a:lvl3pPr lvl="2" algn="l" rtl="0">
              <a:lnSpc>
                <a:spcPct val="100000"/>
              </a:lnSpc>
              <a:spcBef>
                <a:spcPts val="0"/>
              </a:spcBef>
              <a:spcAft>
                <a:spcPts val="0"/>
              </a:spcAft>
              <a:buClr>
                <a:schemeClr val="dk1"/>
              </a:buClr>
              <a:buSzPts val="1900"/>
              <a:buFont typeface="Arial"/>
              <a:buNone/>
              <a:defRPr/>
            </a:lvl3pPr>
            <a:lvl4pPr lvl="3" algn="l" rtl="0">
              <a:lnSpc>
                <a:spcPct val="100000"/>
              </a:lnSpc>
              <a:spcBef>
                <a:spcPts val="0"/>
              </a:spcBef>
              <a:spcAft>
                <a:spcPts val="0"/>
              </a:spcAft>
              <a:buClr>
                <a:schemeClr val="dk1"/>
              </a:buClr>
              <a:buSzPts val="1900"/>
              <a:buFont typeface="Arial"/>
              <a:buNone/>
              <a:defRPr/>
            </a:lvl4pPr>
            <a:lvl5pPr lvl="4" algn="l" rtl="0">
              <a:lnSpc>
                <a:spcPct val="100000"/>
              </a:lnSpc>
              <a:spcBef>
                <a:spcPts val="0"/>
              </a:spcBef>
              <a:spcAft>
                <a:spcPts val="0"/>
              </a:spcAft>
              <a:buClr>
                <a:schemeClr val="dk1"/>
              </a:buClr>
              <a:buSzPts val="1900"/>
              <a:buFont typeface="Arial"/>
              <a:buNone/>
              <a:defRPr/>
            </a:lvl5pPr>
            <a:lvl6pPr lvl="5" algn="l" rtl="0">
              <a:lnSpc>
                <a:spcPct val="100000"/>
              </a:lnSpc>
              <a:spcBef>
                <a:spcPts val="0"/>
              </a:spcBef>
              <a:spcAft>
                <a:spcPts val="0"/>
              </a:spcAft>
              <a:buClr>
                <a:schemeClr val="dk1"/>
              </a:buClr>
              <a:buSzPts val="1900"/>
              <a:buFont typeface="Arial"/>
              <a:buNone/>
              <a:defRPr/>
            </a:lvl6pPr>
            <a:lvl7pPr lvl="6" algn="l" rtl="0">
              <a:lnSpc>
                <a:spcPct val="100000"/>
              </a:lnSpc>
              <a:spcBef>
                <a:spcPts val="0"/>
              </a:spcBef>
              <a:spcAft>
                <a:spcPts val="0"/>
              </a:spcAft>
              <a:buClr>
                <a:schemeClr val="dk1"/>
              </a:buClr>
              <a:buSzPts val="1900"/>
              <a:buFont typeface="Arial"/>
              <a:buNone/>
              <a:defRPr/>
            </a:lvl7pPr>
            <a:lvl8pPr lvl="7" algn="l" rtl="0">
              <a:lnSpc>
                <a:spcPct val="100000"/>
              </a:lnSpc>
              <a:spcBef>
                <a:spcPts val="0"/>
              </a:spcBef>
              <a:spcAft>
                <a:spcPts val="0"/>
              </a:spcAft>
              <a:buClr>
                <a:schemeClr val="dk1"/>
              </a:buClr>
              <a:buSzPts val="1900"/>
              <a:buFont typeface="Arial"/>
              <a:buNone/>
              <a:defRPr/>
            </a:lvl8pPr>
            <a:lvl9pPr lvl="8" algn="l" rtl="0">
              <a:lnSpc>
                <a:spcPct val="100000"/>
              </a:lnSpc>
              <a:spcBef>
                <a:spcPts val="0"/>
              </a:spcBef>
              <a:spcAft>
                <a:spcPts val="0"/>
              </a:spcAft>
              <a:buClr>
                <a:schemeClr val="dk1"/>
              </a:buClr>
              <a:buSzPts val="1900"/>
              <a:buFont typeface="Arial"/>
              <a:buNone/>
              <a:defRPr/>
            </a:lvl9pPr>
          </a:lstStyle>
          <a:p>
            <a:endParaRPr/>
          </a:p>
        </p:txBody>
      </p:sp>
      <p:sp>
        <p:nvSpPr>
          <p:cNvPr id="220" name="Google Shape;220;g5195e422c4_1_25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lstStyle>
            <a:lvl1pPr marL="457200" lvl="0" indent="-412750" algn="l" rtl="0">
              <a:lnSpc>
                <a:spcPct val="100000"/>
              </a:lnSpc>
              <a:spcBef>
                <a:spcPts val="600"/>
              </a:spcBef>
              <a:spcAft>
                <a:spcPts val="0"/>
              </a:spcAft>
              <a:buClr>
                <a:schemeClr val="lt1"/>
              </a:buClr>
              <a:buSzPts val="2900"/>
              <a:buChar char="•"/>
              <a:defRPr/>
            </a:lvl1pPr>
            <a:lvl2pPr marL="914400" lvl="1" indent="-381000" algn="l" rtl="0">
              <a:lnSpc>
                <a:spcPct val="100000"/>
              </a:lnSpc>
              <a:spcBef>
                <a:spcPts val="500"/>
              </a:spcBef>
              <a:spcAft>
                <a:spcPts val="0"/>
              </a:spcAft>
              <a:buClr>
                <a:schemeClr val="lt1"/>
              </a:buClr>
              <a:buSzPts val="2400"/>
              <a:buChar char="•"/>
              <a:defRPr/>
            </a:lvl2pPr>
            <a:lvl3pPr marL="1371600" lvl="2" indent="-349250" algn="l" rtl="0">
              <a:lnSpc>
                <a:spcPct val="100000"/>
              </a:lnSpc>
              <a:spcBef>
                <a:spcPts val="500"/>
              </a:spcBef>
              <a:spcAft>
                <a:spcPts val="0"/>
              </a:spcAft>
              <a:buClr>
                <a:schemeClr val="lt1"/>
              </a:buClr>
              <a:buSzPts val="1900"/>
              <a:buChar char="–"/>
              <a:defRPr/>
            </a:lvl3pPr>
            <a:lvl4pPr marL="1828800" lvl="3" indent="-368300" algn="l" rtl="0">
              <a:lnSpc>
                <a:spcPct val="100000"/>
              </a:lnSpc>
              <a:spcBef>
                <a:spcPts val="500"/>
              </a:spcBef>
              <a:spcAft>
                <a:spcPts val="0"/>
              </a:spcAft>
              <a:buClr>
                <a:schemeClr val="lt1"/>
              </a:buClr>
              <a:buSzPts val="2200"/>
              <a:buChar char="•"/>
              <a:defRPr/>
            </a:lvl4pPr>
            <a:lvl5pPr marL="2286000" lvl="4" indent="-336550" algn="l" rtl="0">
              <a:lnSpc>
                <a:spcPct val="100000"/>
              </a:lnSpc>
              <a:spcBef>
                <a:spcPts val="400"/>
              </a:spcBef>
              <a:spcAft>
                <a:spcPts val="0"/>
              </a:spcAft>
              <a:buClr>
                <a:schemeClr val="lt1"/>
              </a:buClr>
              <a:buSzPts val="1700"/>
              <a:buChar char="–"/>
              <a:defRPr/>
            </a:lvl5pPr>
            <a:lvl6pPr marL="2743200" lvl="5" indent="-400050" algn="l" rtl="0">
              <a:lnSpc>
                <a:spcPct val="100000"/>
              </a:lnSpc>
              <a:spcBef>
                <a:spcPts val="500"/>
              </a:spcBef>
              <a:spcAft>
                <a:spcPts val="0"/>
              </a:spcAft>
              <a:buClr>
                <a:schemeClr val="dk1"/>
              </a:buClr>
              <a:buSzPts val="2700"/>
              <a:buChar char="•"/>
              <a:defRPr/>
            </a:lvl6pPr>
            <a:lvl7pPr marL="3200400" lvl="6" indent="-400050" algn="l" rtl="0">
              <a:lnSpc>
                <a:spcPct val="100000"/>
              </a:lnSpc>
              <a:spcBef>
                <a:spcPts val="500"/>
              </a:spcBef>
              <a:spcAft>
                <a:spcPts val="0"/>
              </a:spcAft>
              <a:buClr>
                <a:schemeClr val="dk1"/>
              </a:buClr>
              <a:buSzPts val="2700"/>
              <a:buChar char="•"/>
              <a:defRPr/>
            </a:lvl7pPr>
            <a:lvl8pPr marL="3657600" lvl="7" indent="-400050" algn="l" rtl="0">
              <a:lnSpc>
                <a:spcPct val="100000"/>
              </a:lnSpc>
              <a:spcBef>
                <a:spcPts val="500"/>
              </a:spcBef>
              <a:spcAft>
                <a:spcPts val="0"/>
              </a:spcAft>
              <a:buClr>
                <a:schemeClr val="dk1"/>
              </a:buClr>
              <a:buSzPts val="2700"/>
              <a:buChar char="•"/>
              <a:defRPr/>
            </a:lvl8pPr>
            <a:lvl9pPr marL="4114800" lvl="8" indent="-400050" algn="l" rtl="0">
              <a:lnSpc>
                <a:spcPct val="100000"/>
              </a:lnSpc>
              <a:spcBef>
                <a:spcPts val="500"/>
              </a:spcBef>
              <a:spcAft>
                <a:spcPts val="0"/>
              </a:spcAft>
              <a:buClr>
                <a:schemeClr val="dk1"/>
              </a:buClr>
              <a:buSzPts val="2700"/>
              <a:buChar char="•"/>
              <a:defRPr/>
            </a:lvl9pPr>
          </a:lstStyle>
          <a:p>
            <a:endParaRPr/>
          </a:p>
        </p:txBody>
      </p:sp>
      <p:sp>
        <p:nvSpPr>
          <p:cNvPr id="221" name="Google Shape;221;g5195e422c4_1_250"/>
          <p:cNvSpPr txBox="1">
            <a:spLocks noGrp="1"/>
          </p:cNvSpPr>
          <p:nvPr>
            <p:ph type="sldNum" idx="12"/>
          </p:nvPr>
        </p:nvSpPr>
        <p:spPr>
          <a:xfrm>
            <a:off x="11296610" y="6217623"/>
            <a:ext cx="7317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222"/>
        <p:cNvGrpSpPr/>
        <p:nvPr/>
      </p:nvGrpSpPr>
      <p:grpSpPr>
        <a:xfrm>
          <a:off x="0" y="0"/>
          <a:ext cx="0" cy="0"/>
          <a:chOff x="0" y="0"/>
          <a:chExt cx="0" cy="0"/>
        </a:xfrm>
      </p:grpSpPr>
      <p:sp>
        <p:nvSpPr>
          <p:cNvPr id="223" name="Google Shape;223;g5195e422c4_1_254"/>
          <p:cNvSpPr txBox="1">
            <a:spLocks noGrp="1"/>
          </p:cNvSpPr>
          <p:nvPr>
            <p:ph type="body" idx="1"/>
          </p:nvPr>
        </p:nvSpPr>
        <p:spPr>
          <a:xfrm>
            <a:off x="339680" y="1764283"/>
            <a:ext cx="5651700" cy="395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500"/>
              </a:spcBef>
              <a:spcAft>
                <a:spcPts val="0"/>
              </a:spcAft>
              <a:buClr>
                <a:schemeClr val="lt1"/>
              </a:buClr>
              <a:buSzPts val="2400"/>
              <a:buNone/>
              <a:defRPr sz="27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2200"/>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500"/>
              <a:buNone/>
              <a:defRPr sz="19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400"/>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9pPr>
          </a:lstStyle>
          <a:p>
            <a:endParaRPr/>
          </a:p>
        </p:txBody>
      </p:sp>
      <p:sp>
        <p:nvSpPr>
          <p:cNvPr id="224" name="Google Shape;224;g5195e422c4_1_254"/>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53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9pPr>
          </a:lstStyle>
          <a:p>
            <a:endParaRPr/>
          </a:p>
        </p:txBody>
      </p:sp>
      <p:sp>
        <p:nvSpPr>
          <p:cNvPr id="225" name="Google Shape;225;g5195e422c4_1_254"/>
          <p:cNvSpPr txBox="1">
            <a:spLocks noGrp="1"/>
          </p:cNvSpPr>
          <p:nvPr>
            <p:ph type="body" idx="2"/>
          </p:nvPr>
        </p:nvSpPr>
        <p:spPr>
          <a:xfrm>
            <a:off x="6096000" y="1764283"/>
            <a:ext cx="5657700" cy="395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500"/>
              </a:spcBef>
              <a:spcAft>
                <a:spcPts val="0"/>
              </a:spcAft>
              <a:buClr>
                <a:schemeClr val="lt1"/>
              </a:buClr>
              <a:buSzPts val="2400"/>
              <a:buNone/>
              <a:defRPr sz="27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2200"/>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500"/>
              <a:buNone/>
              <a:defRPr sz="19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400"/>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lt1"/>
              </a:buClr>
              <a:buSzPts val="2100"/>
              <a:buNone/>
              <a:defRPr sz="2100" b="0" i="0" u="none" strike="noStrike" cap="none">
                <a:solidFill>
                  <a:schemeClr val="lt1"/>
                </a:solidFill>
                <a:latin typeface="Calibri"/>
                <a:ea typeface="Calibri"/>
                <a:cs typeface="Calibri"/>
                <a:sym typeface="Calibri"/>
              </a:defRPr>
            </a:lvl9pPr>
          </a:lstStyle>
          <a:p>
            <a:endParaRPr/>
          </a:p>
        </p:txBody>
      </p:sp>
      <p:pic>
        <p:nvPicPr>
          <p:cNvPr id="226" name="Google Shape;226;g5195e422c4_1_254"/>
          <p:cNvPicPr preferRelativeResize="0"/>
          <p:nvPr/>
        </p:nvPicPr>
        <p:blipFill rotWithShape="1">
          <a:blip r:embed="rId2">
            <a:alphaModFix/>
          </a:blip>
          <a:srcRect/>
          <a:stretch/>
        </p:blipFill>
        <p:spPr>
          <a:xfrm>
            <a:off x="311923" y="6453826"/>
            <a:ext cx="1400800" cy="238000"/>
          </a:xfrm>
          <a:prstGeom prst="rect">
            <a:avLst/>
          </a:prstGeom>
          <a:noFill/>
          <a:ln>
            <a:noFill/>
          </a:ln>
        </p:spPr>
      </p:pic>
      <p:sp>
        <p:nvSpPr>
          <p:cNvPr id="227" name="Google Shape;227;g5195e422c4_1_254"/>
          <p:cNvSpPr txBox="1">
            <a:spLocks noGrp="1"/>
          </p:cNvSpPr>
          <p:nvPr>
            <p:ph type="sldNum" idx="12"/>
          </p:nvPr>
        </p:nvSpPr>
        <p:spPr>
          <a:xfrm>
            <a:off x="11346744" y="6381567"/>
            <a:ext cx="731700" cy="5247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1">
  <p:cSld name="1_Title Slide">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Google Shape;229;g5195e422c4_1_260"/>
          <p:cNvSpPr txBox="1">
            <a:spLocks noGrp="1"/>
          </p:cNvSpPr>
          <p:nvPr>
            <p:ph type="ctrTitle"/>
          </p:nvPr>
        </p:nvSpPr>
        <p:spPr>
          <a:xfrm>
            <a:off x="940741" y="2078365"/>
            <a:ext cx="10988100" cy="24843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lt1"/>
              </a:buClr>
              <a:buSzPts val="7200"/>
              <a:buFont typeface="Source Sans Pro Light"/>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9pPr>
          </a:lstStyle>
          <a:p>
            <a:endParaRPr/>
          </a:p>
        </p:txBody>
      </p:sp>
      <p:sp>
        <p:nvSpPr>
          <p:cNvPr id="230" name="Google Shape;230;g5195e422c4_1_260"/>
          <p:cNvSpPr txBox="1">
            <a:spLocks noGrp="1"/>
          </p:cNvSpPr>
          <p:nvPr>
            <p:ph type="subTitle" idx="1"/>
          </p:nvPr>
        </p:nvSpPr>
        <p:spPr>
          <a:xfrm>
            <a:off x="919457" y="5568863"/>
            <a:ext cx="8534400" cy="6051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2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231" name="Google Shape;231;g5195e422c4_1_260"/>
          <p:cNvSpPr txBox="1">
            <a:spLocks noGrp="1"/>
          </p:cNvSpPr>
          <p:nvPr>
            <p:ph type="body" idx="2"/>
          </p:nvPr>
        </p:nvSpPr>
        <p:spPr>
          <a:xfrm>
            <a:off x="916989" y="6084703"/>
            <a:ext cx="8595600" cy="59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g5195e422c4_1_287"/>
          <p:cNvSpPr txBox="1">
            <a:spLocks noGrp="1"/>
          </p:cNvSpPr>
          <p:nvPr>
            <p:ph type="ctrTitle"/>
          </p:nvPr>
        </p:nvSpPr>
        <p:spPr>
          <a:xfrm>
            <a:off x="940741" y="2078367"/>
            <a:ext cx="10988100" cy="24843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SzPts val="1900"/>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237" name="Google Shape;237;g5195e422c4_1_287"/>
          <p:cNvSpPr txBox="1">
            <a:spLocks noGrp="1"/>
          </p:cNvSpPr>
          <p:nvPr>
            <p:ph type="subTitle" idx="1"/>
          </p:nvPr>
        </p:nvSpPr>
        <p:spPr>
          <a:xfrm>
            <a:off x="919457" y="5568864"/>
            <a:ext cx="8534400" cy="6051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2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238" name="Google Shape;238;g5195e422c4_1_287"/>
          <p:cNvSpPr txBox="1">
            <a:spLocks noGrp="1"/>
          </p:cNvSpPr>
          <p:nvPr>
            <p:ph type="body" idx="2"/>
          </p:nvPr>
        </p:nvSpPr>
        <p:spPr>
          <a:xfrm>
            <a:off x="916989" y="6084704"/>
            <a:ext cx="8595600" cy="59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239"/>
        <p:cNvGrpSpPr/>
        <p:nvPr/>
      </p:nvGrpSpPr>
      <p:grpSpPr>
        <a:xfrm>
          <a:off x="0" y="0"/>
          <a:ext cx="0" cy="0"/>
          <a:chOff x="0" y="0"/>
          <a:chExt cx="0" cy="0"/>
        </a:xfrm>
      </p:grpSpPr>
      <p:sp>
        <p:nvSpPr>
          <p:cNvPr id="240" name="Google Shape;240;g5195e422c4_1_291"/>
          <p:cNvSpPr txBox="1">
            <a:spLocks noGrp="1"/>
          </p:cNvSpPr>
          <p:nvPr>
            <p:ph type="title"/>
          </p:nvPr>
        </p:nvSpPr>
        <p:spPr>
          <a:xfrm>
            <a:off x="339681"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241" name="Google Shape;241;g5195e422c4_1_291"/>
          <p:cNvSpPr txBox="1">
            <a:spLocks noGrp="1"/>
          </p:cNvSpPr>
          <p:nvPr>
            <p:ph type="body" idx="1"/>
          </p:nvPr>
        </p:nvSpPr>
        <p:spPr>
          <a:xfrm>
            <a:off x="339681" y="1750485"/>
            <a:ext cx="11414100" cy="4525500"/>
          </a:xfrm>
          <a:prstGeom prst="rect">
            <a:avLst/>
          </a:prstGeom>
          <a:noFill/>
          <a:ln>
            <a:noFill/>
          </a:ln>
        </p:spPr>
        <p:txBody>
          <a:bodyPr spcFirstLastPara="1" wrap="square" lIns="121900" tIns="121900" rIns="121900" bIns="121900" anchor="t" anchorCtr="0"/>
          <a:lstStyle>
            <a:lvl1pPr marL="457200" marR="0" lvl="0" indent="-412750" algn="l" rtl="0">
              <a:lnSpc>
                <a:spcPct val="100000"/>
              </a:lnSpc>
              <a:spcBef>
                <a:spcPts val="6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242" name="Google Shape;242;g5195e422c4_1_291"/>
          <p:cNvPicPr preferRelativeResize="0"/>
          <p:nvPr/>
        </p:nvPicPr>
        <p:blipFill rotWithShape="1">
          <a:blip r:embed="rId2">
            <a:alphaModFix/>
          </a:blip>
          <a:srcRect/>
          <a:stretch/>
        </p:blipFill>
        <p:spPr>
          <a:xfrm>
            <a:off x="266344" y="6453828"/>
            <a:ext cx="1400675" cy="238115"/>
          </a:xfrm>
          <a:prstGeom prst="rect">
            <a:avLst/>
          </a:prstGeom>
          <a:noFill/>
          <a:ln>
            <a:noFill/>
          </a:ln>
        </p:spPr>
      </p:pic>
      <p:sp>
        <p:nvSpPr>
          <p:cNvPr id="243" name="Google Shape;243;g5195e422c4_1_291"/>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244"/>
        <p:cNvGrpSpPr/>
        <p:nvPr/>
      </p:nvGrpSpPr>
      <p:grpSpPr>
        <a:xfrm>
          <a:off x="0" y="0"/>
          <a:ext cx="0" cy="0"/>
          <a:chOff x="0" y="0"/>
          <a:chExt cx="0" cy="0"/>
        </a:xfrm>
      </p:grpSpPr>
      <p:sp>
        <p:nvSpPr>
          <p:cNvPr id="245" name="Google Shape;245;g5195e422c4_1_296"/>
          <p:cNvSpPr txBox="1">
            <a:spLocks noGrp="1"/>
          </p:cNvSpPr>
          <p:nvPr>
            <p:ph type="title"/>
          </p:nvPr>
        </p:nvSpPr>
        <p:spPr>
          <a:xfrm>
            <a:off x="361537" y="219773"/>
            <a:ext cx="11487600" cy="549900"/>
          </a:xfrm>
          <a:prstGeom prst="rect">
            <a:avLst/>
          </a:prstGeom>
          <a:noFill/>
          <a:ln>
            <a:noFill/>
          </a:ln>
        </p:spPr>
        <p:txBody>
          <a:bodyPr spcFirstLastPara="1" wrap="square" lIns="121900" tIns="121900" rIns="121900" bIns="121900" anchor="t" anchorCtr="0"/>
          <a:lstStyle>
            <a:lvl1pPr marR="0" lvl="0" algn="ctr" rtl="0">
              <a:lnSpc>
                <a:spcPct val="90000"/>
              </a:lnSpc>
              <a:spcBef>
                <a:spcPts val="800"/>
              </a:spcBef>
              <a:spcAft>
                <a:spcPts val="0"/>
              </a:spcAft>
              <a:buSzPts val="1900"/>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246" name="Google Shape;246;g5195e422c4_1_296"/>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47" name="Google Shape;247;g5195e422c4_1_296"/>
          <p:cNvPicPr preferRelativeResize="0"/>
          <p:nvPr/>
        </p:nvPicPr>
        <p:blipFill rotWithShape="1">
          <a:blip r:embed="rId2">
            <a:alphaModFix/>
          </a:blip>
          <a:srcRect/>
          <a:stretch/>
        </p:blipFill>
        <p:spPr>
          <a:xfrm>
            <a:off x="266344" y="6453828"/>
            <a:ext cx="1400675" cy="23811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248"/>
        <p:cNvGrpSpPr/>
        <p:nvPr/>
      </p:nvGrpSpPr>
      <p:grpSpPr>
        <a:xfrm>
          <a:off x="0" y="0"/>
          <a:ext cx="0" cy="0"/>
          <a:chOff x="0" y="0"/>
          <a:chExt cx="0" cy="0"/>
        </a:xfrm>
      </p:grpSpPr>
      <p:sp>
        <p:nvSpPr>
          <p:cNvPr id="249" name="Google Shape;249;g5195e422c4_1_300"/>
          <p:cNvSpPr txBox="1">
            <a:spLocks noGrp="1"/>
          </p:cNvSpPr>
          <p:nvPr>
            <p:ph type="body" idx="1"/>
          </p:nvPr>
        </p:nvSpPr>
        <p:spPr>
          <a:xfrm>
            <a:off x="339680" y="1764283"/>
            <a:ext cx="5651700" cy="395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500"/>
              <a:buFont typeface="Merriweather Sans"/>
              <a:buNone/>
              <a:defRPr sz="19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40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9pPr>
          </a:lstStyle>
          <a:p>
            <a:endParaRPr/>
          </a:p>
        </p:txBody>
      </p:sp>
      <p:sp>
        <p:nvSpPr>
          <p:cNvPr id="250" name="Google Shape;250;g5195e422c4_1_300"/>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chemeClr val="lt1"/>
              </a:buClr>
              <a:buSzPts val="53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5300"/>
              <a:buFont typeface="Arial"/>
              <a:buNone/>
              <a:defRPr sz="5300" b="0" i="0" u="none" strike="noStrike" cap="none">
                <a:solidFill>
                  <a:schemeClr val="lt1"/>
                </a:solidFill>
                <a:latin typeface="Arial"/>
                <a:ea typeface="Arial"/>
                <a:cs typeface="Arial"/>
                <a:sym typeface="Arial"/>
              </a:defRPr>
            </a:lvl9pPr>
          </a:lstStyle>
          <a:p>
            <a:endParaRPr/>
          </a:p>
        </p:txBody>
      </p:sp>
      <p:sp>
        <p:nvSpPr>
          <p:cNvPr id="251" name="Google Shape;251;g5195e422c4_1_300"/>
          <p:cNvSpPr txBox="1">
            <a:spLocks noGrp="1"/>
          </p:cNvSpPr>
          <p:nvPr>
            <p:ph type="body" idx="2"/>
          </p:nvPr>
        </p:nvSpPr>
        <p:spPr>
          <a:xfrm>
            <a:off x="6096000" y="1764283"/>
            <a:ext cx="5657700" cy="395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400"/>
              </a:spcBef>
              <a:spcAft>
                <a:spcPts val="0"/>
              </a:spcAft>
              <a:buClr>
                <a:schemeClr val="lt1"/>
              </a:buClr>
              <a:buSzPts val="1500"/>
              <a:buFont typeface="Merriweather Sans"/>
              <a:buNone/>
              <a:defRPr sz="19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300"/>
              </a:spcBef>
              <a:spcAft>
                <a:spcPts val="0"/>
              </a:spcAft>
              <a:buClr>
                <a:schemeClr val="lt1"/>
              </a:buClr>
              <a:buSzPts val="140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300"/>
              </a:spcBef>
              <a:spcAft>
                <a:spcPts val="0"/>
              </a:spcAft>
              <a:buClr>
                <a:schemeClr val="lt1"/>
              </a:buClr>
              <a:buSzPts val="130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9pPr>
          </a:lstStyle>
          <a:p>
            <a:endParaRPr/>
          </a:p>
        </p:txBody>
      </p:sp>
      <p:pic>
        <p:nvPicPr>
          <p:cNvPr id="252" name="Google Shape;252;g5195e422c4_1_300"/>
          <p:cNvPicPr preferRelativeResize="0"/>
          <p:nvPr/>
        </p:nvPicPr>
        <p:blipFill rotWithShape="1">
          <a:blip r:embed="rId2">
            <a:alphaModFix/>
          </a:blip>
          <a:srcRect/>
          <a:stretch/>
        </p:blipFill>
        <p:spPr>
          <a:xfrm>
            <a:off x="311923" y="6453826"/>
            <a:ext cx="1400800" cy="238000"/>
          </a:xfrm>
          <a:prstGeom prst="rect">
            <a:avLst/>
          </a:prstGeom>
          <a:noFill/>
          <a:ln>
            <a:noFill/>
          </a:ln>
        </p:spPr>
      </p:pic>
      <p:sp>
        <p:nvSpPr>
          <p:cNvPr id="253" name="Google Shape;253;g5195e422c4_1_300"/>
          <p:cNvSpPr txBox="1">
            <a:spLocks noGrp="1"/>
          </p:cNvSpPr>
          <p:nvPr>
            <p:ph type="sldNum" idx="12"/>
          </p:nvPr>
        </p:nvSpPr>
        <p:spPr>
          <a:xfrm>
            <a:off x="11346744" y="6381567"/>
            <a:ext cx="731700" cy="524700"/>
          </a:xfrm>
          <a:prstGeom prst="rect">
            <a:avLst/>
          </a:prstGeom>
          <a:noFill/>
          <a:ln>
            <a:noFill/>
          </a:ln>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2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chemeClr val="lt1"/>
              </a:buClr>
              <a:buSzPts val="1400"/>
              <a:buFont typeface="Source Sans Pro"/>
              <a:buNone/>
              <a:defRPr sz="5333"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30" name="Google Shape;30;p2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0"/>
              </a:spcBef>
              <a:spcAft>
                <a:spcPts val="0"/>
              </a:spcAft>
              <a:buClr>
                <a:schemeClr val="lt1"/>
              </a:buClr>
              <a:buSzPts val="1400"/>
              <a:buFont typeface="Arial"/>
              <a:buNone/>
              <a:defRPr sz="3200" b="0" i="0" u="none" strike="noStrike" cap="none">
                <a:solidFill>
                  <a:schemeClr val="lt1"/>
                </a:solidFill>
                <a:latin typeface="Source Sans Pro"/>
                <a:ea typeface="Source Sans Pro"/>
                <a:cs typeface="Source Sans Pro"/>
                <a:sym typeface="Source Sans Pro"/>
              </a:defRPr>
            </a:lvl1pPr>
            <a:lvl2pPr marL="914400" marR="0" lvl="1" indent="-342900" algn="l">
              <a:lnSpc>
                <a:spcPct val="100000"/>
              </a:lnSpc>
              <a:spcBef>
                <a:spcPts val="0"/>
              </a:spcBef>
              <a:spcAft>
                <a:spcPts val="0"/>
              </a:spcAft>
              <a:buClr>
                <a:schemeClr val="lt1"/>
              </a:buClr>
              <a:buSzPts val="18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42900" algn="l">
              <a:lnSpc>
                <a:spcPct val="100000"/>
              </a:lnSpc>
              <a:spcBef>
                <a:spcPts val="0"/>
              </a:spcBef>
              <a:spcAft>
                <a:spcPts val="0"/>
              </a:spcAft>
              <a:buClr>
                <a:schemeClr val="lt1"/>
              </a:buClr>
              <a:buSzPts val="18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31469" algn="l">
              <a:lnSpc>
                <a:spcPct val="100000"/>
              </a:lnSpc>
              <a:spcBef>
                <a:spcPts val="0"/>
              </a:spcBef>
              <a:spcAft>
                <a:spcPts val="0"/>
              </a:spcAft>
              <a:buClr>
                <a:schemeClr val="lt1"/>
              </a:buClr>
              <a:buSzPts val="162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42900" algn="l">
              <a:lnSpc>
                <a:spcPct val="100000"/>
              </a:lnSpc>
              <a:spcBef>
                <a:spcPts val="0"/>
              </a:spcBef>
              <a:spcAft>
                <a:spcPts val="0"/>
              </a:spcAft>
              <a:buClr>
                <a:schemeClr val="lt1"/>
              </a:buClr>
              <a:buSzPts val="1800"/>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55600" algn="l">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3200400" marR="0" lvl="6" indent="-355600" algn="l">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3657600" marR="0" lvl="7" indent="-355600" algn="l">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4114800" marR="0" lvl="8" indent="-355600" algn="l">
              <a:lnSpc>
                <a:spcPct val="100000"/>
              </a:lnSpc>
              <a:spcBef>
                <a:spcPts val="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31" name="Google Shape;31;p2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54"/>
        <p:cNvGrpSpPr/>
        <p:nvPr/>
      </p:nvGrpSpPr>
      <p:grpSpPr>
        <a:xfrm>
          <a:off x="0" y="0"/>
          <a:ext cx="0" cy="0"/>
          <a:chOff x="0" y="0"/>
          <a:chExt cx="0" cy="0"/>
        </a:xfrm>
      </p:grpSpPr>
      <p:sp>
        <p:nvSpPr>
          <p:cNvPr id="255" name="Google Shape;255;g5195e422c4_1_306"/>
          <p:cNvSpPr txBox="1">
            <a:spLocks noGrp="1"/>
          </p:cNvSpPr>
          <p:nvPr>
            <p:ph type="sldNum" idx="12"/>
          </p:nvPr>
        </p:nvSpPr>
        <p:spPr>
          <a:xfrm>
            <a:off x="11662024" y="6384290"/>
            <a:ext cx="364800" cy="358800"/>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606060"/>
              </a:buClr>
              <a:buSzPts val="400"/>
              <a:buFont typeface="Helvetica Neue"/>
              <a:buNone/>
              <a:defRPr sz="1600" b="0" i="0" u="none" strike="noStrike" cap="none">
                <a:solidFill>
                  <a:srgbClr val="606060"/>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g5195e422c4_1_306"/>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404040"/>
              </a:buClr>
              <a:buSzPts val="5300"/>
              <a:buFont typeface="Helvetica Neue"/>
              <a:buNone/>
              <a:defRPr sz="5300" b="0" i="0" u="none" strike="noStrike" cap="none">
                <a:solidFill>
                  <a:srgbClr val="404040"/>
                </a:solidFill>
                <a:latin typeface="Helvetica Neue"/>
                <a:ea typeface="Helvetica Neue"/>
                <a:cs typeface="Helvetica Neue"/>
                <a:sym typeface="Helvetica Neu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57"/>
        <p:cNvGrpSpPr/>
        <p:nvPr/>
      </p:nvGrpSpPr>
      <p:grpSpPr>
        <a:xfrm>
          <a:off x="0" y="0"/>
          <a:ext cx="0" cy="0"/>
          <a:chOff x="0" y="0"/>
          <a:chExt cx="0" cy="0"/>
        </a:xfrm>
      </p:grpSpPr>
      <p:sp>
        <p:nvSpPr>
          <p:cNvPr id="258" name="Google Shape;258;g5195e422c4_1_309"/>
          <p:cNvSpPr txBox="1">
            <a:spLocks noGrp="1"/>
          </p:cNvSpPr>
          <p:nvPr>
            <p:ph type="body" idx="1"/>
          </p:nvPr>
        </p:nvSpPr>
        <p:spPr>
          <a:xfrm>
            <a:off x="484717" y="2119419"/>
            <a:ext cx="11199300" cy="2367900"/>
          </a:xfrm>
          <a:prstGeom prst="rect">
            <a:avLst/>
          </a:prstGeom>
          <a:noFill/>
          <a:ln>
            <a:noFill/>
          </a:ln>
        </p:spPr>
        <p:txBody>
          <a:bodyPr spcFirstLastPara="1" wrap="square" lIns="121900" tIns="121900" rIns="121900" bIns="121900" anchor="ctr" anchorCtr="0"/>
          <a:lstStyle>
            <a:lvl1pPr marL="457200" marR="0" lvl="0" indent="-228600" algn="ctr" rtl="0">
              <a:lnSpc>
                <a:spcPct val="100000"/>
              </a:lnSpc>
              <a:spcBef>
                <a:spcPts val="1400"/>
              </a:spcBef>
              <a:spcAft>
                <a:spcPts val="0"/>
              </a:spcAft>
              <a:buClr>
                <a:schemeClr val="lt1"/>
              </a:buClr>
              <a:buSzPts val="65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259" name="Google Shape;259;g5195e422c4_1_309"/>
          <p:cNvPicPr preferRelativeResize="0"/>
          <p:nvPr/>
        </p:nvPicPr>
        <p:blipFill rotWithShape="1">
          <a:blip r:embed="rId2">
            <a:alphaModFix/>
          </a:blip>
          <a:srcRect/>
          <a:stretch/>
        </p:blipFill>
        <p:spPr>
          <a:xfrm>
            <a:off x="266343" y="6453827"/>
            <a:ext cx="1400675" cy="238115"/>
          </a:xfrm>
          <a:prstGeom prst="rect">
            <a:avLst/>
          </a:prstGeom>
          <a:noFill/>
          <a:ln>
            <a:noFill/>
          </a:ln>
        </p:spPr>
      </p:pic>
      <p:sp>
        <p:nvSpPr>
          <p:cNvPr id="260" name="Google Shape;260;g5195e422c4_1_309"/>
          <p:cNvSpPr txBox="1"/>
          <p:nvPr/>
        </p:nvSpPr>
        <p:spPr>
          <a:xfrm>
            <a:off x="11260668" y="6384784"/>
            <a:ext cx="679200" cy="369300"/>
          </a:xfrm>
          <a:prstGeom prst="rect">
            <a:avLst/>
          </a:prstGeom>
          <a:noFill/>
          <a:ln>
            <a:noFill/>
          </a:ln>
        </p:spPr>
        <p:txBody>
          <a:bodyPr spcFirstLastPara="1" wrap="square" lIns="121900" tIns="60925" rIns="121900" bIns="60925"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a:t>
            </a:fld>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ck Graphix 1">
  <p:cSld name="1_Black Graphix">
    <p:bg>
      <p:bgPr>
        <a:solidFill>
          <a:schemeClr val="dk1"/>
        </a:solidFill>
        <a:effectLst/>
      </p:bgPr>
    </p:bg>
    <p:spTree>
      <p:nvGrpSpPr>
        <p:cNvPr id="1" name="Shape 261"/>
        <p:cNvGrpSpPr/>
        <p:nvPr/>
      </p:nvGrpSpPr>
      <p:grpSpPr>
        <a:xfrm>
          <a:off x="0" y="0"/>
          <a:ext cx="0" cy="0"/>
          <a:chOff x="0" y="0"/>
          <a:chExt cx="0" cy="0"/>
        </a:xfrm>
      </p:grpSpPr>
      <p:sp>
        <p:nvSpPr>
          <p:cNvPr id="262" name="Google Shape;262;g5195e422c4_1_313"/>
          <p:cNvSpPr txBox="1">
            <a:spLocks noGrp="1"/>
          </p:cNvSpPr>
          <p:nvPr>
            <p:ph type="title"/>
          </p:nvPr>
        </p:nvSpPr>
        <p:spPr>
          <a:xfrm>
            <a:off x="361537" y="219773"/>
            <a:ext cx="11487600" cy="549900"/>
          </a:xfrm>
          <a:prstGeom prst="rect">
            <a:avLst/>
          </a:prstGeom>
          <a:noFill/>
          <a:ln>
            <a:noFill/>
          </a:ln>
        </p:spPr>
        <p:txBody>
          <a:bodyPr spcFirstLastPara="1" wrap="square" lIns="121900" tIns="121900" rIns="121900" bIns="121900" anchor="t" anchorCtr="0"/>
          <a:lstStyle>
            <a:lvl1pPr marR="0" lvl="0" algn="ctr" rtl="0">
              <a:lnSpc>
                <a:spcPct val="90000"/>
              </a:lnSpc>
              <a:spcBef>
                <a:spcPts val="800"/>
              </a:spcBef>
              <a:spcAft>
                <a:spcPts val="0"/>
              </a:spcAft>
              <a:buClr>
                <a:schemeClr val="lt1"/>
              </a:buClr>
              <a:buSzPts val="1900"/>
              <a:buFont typeface="Source Sans Pro SemiBold"/>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263" name="Google Shape;263;g5195e422c4_1_313"/>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1000"/>
              <a:buFont typeface="Calibri"/>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64" name="Google Shape;264;g5195e422c4_1_313"/>
          <p:cNvPicPr preferRelativeResize="0"/>
          <p:nvPr/>
        </p:nvPicPr>
        <p:blipFill rotWithShape="1">
          <a:blip r:embed="rId2">
            <a:alphaModFix/>
          </a:blip>
          <a:srcRect/>
          <a:stretch/>
        </p:blipFill>
        <p:spPr>
          <a:xfrm>
            <a:off x="266344" y="6453828"/>
            <a:ext cx="1400675" cy="23811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265"/>
        <p:cNvGrpSpPr/>
        <p:nvPr/>
      </p:nvGrpSpPr>
      <p:grpSpPr>
        <a:xfrm>
          <a:off x="0" y="0"/>
          <a:ext cx="0" cy="0"/>
          <a:chOff x="0" y="0"/>
          <a:chExt cx="0" cy="0"/>
        </a:xfrm>
      </p:grpSpPr>
      <p:sp>
        <p:nvSpPr>
          <p:cNvPr id="266" name="Google Shape;266;g5195e422c4_1_317"/>
          <p:cNvSpPr txBox="1">
            <a:spLocks noGrp="1"/>
          </p:cNvSpPr>
          <p:nvPr>
            <p:ph type="title"/>
          </p:nvPr>
        </p:nvSpPr>
        <p:spPr>
          <a:xfrm>
            <a:off x="339681"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pic>
        <p:nvPicPr>
          <p:cNvPr id="267" name="Google Shape;267;g5195e422c4_1_317"/>
          <p:cNvPicPr preferRelativeResize="0"/>
          <p:nvPr/>
        </p:nvPicPr>
        <p:blipFill rotWithShape="1">
          <a:blip r:embed="rId2">
            <a:alphaModFix/>
          </a:blip>
          <a:srcRect/>
          <a:stretch/>
        </p:blipFill>
        <p:spPr>
          <a:xfrm>
            <a:off x="266343" y="6453827"/>
            <a:ext cx="1400675" cy="238115"/>
          </a:xfrm>
          <a:prstGeom prst="rect">
            <a:avLst/>
          </a:prstGeom>
          <a:noFill/>
          <a:ln>
            <a:noFill/>
          </a:ln>
        </p:spPr>
      </p:pic>
      <p:sp>
        <p:nvSpPr>
          <p:cNvPr id="268" name="Google Shape;268;g5195e422c4_1_317"/>
          <p:cNvSpPr txBox="1"/>
          <p:nvPr/>
        </p:nvSpPr>
        <p:spPr>
          <a:xfrm>
            <a:off x="11260668" y="6384784"/>
            <a:ext cx="679200" cy="369300"/>
          </a:xfrm>
          <a:prstGeom prst="rect">
            <a:avLst/>
          </a:prstGeom>
          <a:noFill/>
          <a:ln>
            <a:noFill/>
          </a:ln>
        </p:spPr>
        <p:txBody>
          <a:bodyPr spcFirstLastPara="1" wrap="square" lIns="121900" tIns="60925" rIns="121900" bIns="60925"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a:t>
            </a:fld>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1">
  <p:cSld name="1_Title Slide">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g5195e422c4_1_321"/>
          <p:cNvSpPr txBox="1">
            <a:spLocks noGrp="1"/>
          </p:cNvSpPr>
          <p:nvPr>
            <p:ph type="ctrTitle"/>
          </p:nvPr>
        </p:nvSpPr>
        <p:spPr>
          <a:xfrm>
            <a:off x="940741" y="2078365"/>
            <a:ext cx="10988100" cy="24843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lt1"/>
              </a:buClr>
              <a:buSzPts val="7200"/>
              <a:buFont typeface="Source Sans Pro Light"/>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9pPr>
          </a:lstStyle>
          <a:p>
            <a:endParaRPr/>
          </a:p>
        </p:txBody>
      </p:sp>
      <p:sp>
        <p:nvSpPr>
          <p:cNvPr id="271" name="Google Shape;271;g5195e422c4_1_321"/>
          <p:cNvSpPr txBox="1">
            <a:spLocks noGrp="1"/>
          </p:cNvSpPr>
          <p:nvPr>
            <p:ph type="subTitle" idx="1"/>
          </p:nvPr>
        </p:nvSpPr>
        <p:spPr>
          <a:xfrm>
            <a:off x="919457" y="5568863"/>
            <a:ext cx="8534400" cy="6051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2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272" name="Google Shape;272;g5195e422c4_1_321"/>
          <p:cNvSpPr txBox="1">
            <a:spLocks noGrp="1"/>
          </p:cNvSpPr>
          <p:nvPr>
            <p:ph type="body" idx="2"/>
          </p:nvPr>
        </p:nvSpPr>
        <p:spPr>
          <a:xfrm>
            <a:off x="916989" y="6084703"/>
            <a:ext cx="8595600" cy="59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1">
  <p:cSld name="1_Custom Layout">
    <p:bg>
      <p:bgPr>
        <a:solidFill>
          <a:schemeClr val="dk1"/>
        </a:solidFill>
        <a:effectLst/>
      </p:bgPr>
    </p:bg>
    <p:spTree>
      <p:nvGrpSpPr>
        <p:cNvPr id="1" name="Shape 273"/>
        <p:cNvGrpSpPr/>
        <p:nvPr/>
      </p:nvGrpSpPr>
      <p:grpSpPr>
        <a:xfrm>
          <a:off x="0" y="0"/>
          <a:ext cx="0" cy="0"/>
          <a:chOff x="0" y="0"/>
          <a:chExt cx="0" cy="0"/>
        </a:xfrm>
      </p:grpSpPr>
      <p:pic>
        <p:nvPicPr>
          <p:cNvPr id="274" name="Google Shape;274;g5195e422c4_1_325"/>
          <p:cNvPicPr preferRelativeResize="0"/>
          <p:nvPr/>
        </p:nvPicPr>
        <p:blipFill rotWithShape="1">
          <a:blip r:embed="rId2">
            <a:alphaModFix/>
          </a:blip>
          <a:srcRect/>
          <a:stretch/>
        </p:blipFill>
        <p:spPr>
          <a:xfrm>
            <a:off x="10559890" y="6453827"/>
            <a:ext cx="1400675" cy="238115"/>
          </a:xfrm>
          <a:prstGeom prst="rect">
            <a:avLst/>
          </a:prstGeom>
          <a:noFill/>
          <a:ln>
            <a:noFill/>
          </a:ln>
        </p:spPr>
      </p:pic>
      <p:sp>
        <p:nvSpPr>
          <p:cNvPr id="275" name="Google Shape;275;g5195e422c4_1_325"/>
          <p:cNvSpPr txBox="1">
            <a:spLocks noGrp="1"/>
          </p:cNvSpPr>
          <p:nvPr>
            <p:ph type="body" idx="1"/>
          </p:nvPr>
        </p:nvSpPr>
        <p:spPr>
          <a:xfrm>
            <a:off x="484717" y="2119419"/>
            <a:ext cx="11199300" cy="2367900"/>
          </a:xfrm>
          <a:prstGeom prst="rect">
            <a:avLst/>
          </a:prstGeom>
          <a:noFill/>
          <a:ln>
            <a:noFill/>
          </a:ln>
        </p:spPr>
        <p:txBody>
          <a:bodyPr spcFirstLastPara="1" wrap="square" lIns="121900" tIns="121900" rIns="121900" bIns="121900" anchor="ctr" anchorCtr="0"/>
          <a:lstStyle>
            <a:lvl1pPr marL="457200" marR="0" lvl="0" indent="-228600" algn="ctr" rtl="0">
              <a:lnSpc>
                <a:spcPct val="100000"/>
              </a:lnSpc>
              <a:spcBef>
                <a:spcPts val="1400"/>
              </a:spcBef>
              <a:spcAft>
                <a:spcPts val="0"/>
              </a:spcAft>
              <a:buClr>
                <a:schemeClr val="lt1"/>
              </a:buClr>
              <a:buSzPts val="65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279"/>
        <p:cNvGrpSpPr/>
        <p:nvPr/>
      </p:nvGrpSpPr>
      <p:grpSpPr>
        <a:xfrm>
          <a:off x="0" y="0"/>
          <a:ext cx="0" cy="0"/>
          <a:chOff x="0" y="0"/>
          <a:chExt cx="0" cy="0"/>
        </a:xfrm>
      </p:grpSpPr>
      <p:sp>
        <p:nvSpPr>
          <p:cNvPr id="280" name="Google Shape;280;g5195e422c4_1_331"/>
          <p:cNvSpPr txBox="1">
            <a:spLocks noGrp="1"/>
          </p:cNvSpPr>
          <p:nvPr>
            <p:ph type="title"/>
          </p:nvPr>
        </p:nvSpPr>
        <p:spPr>
          <a:xfrm>
            <a:off x="361536" y="219772"/>
            <a:ext cx="11487600" cy="549900"/>
          </a:xfrm>
          <a:prstGeom prst="rect">
            <a:avLst/>
          </a:prstGeom>
          <a:noFill/>
          <a:ln>
            <a:noFill/>
          </a:ln>
        </p:spPr>
        <p:txBody>
          <a:bodyPr spcFirstLastPara="1" wrap="square" lIns="91425" tIns="91425" rIns="91425" bIns="91425" anchor="t" anchorCtr="0"/>
          <a:lstStyle>
            <a:lvl1pPr marR="0" lvl="0" algn="ctr" rtl="0">
              <a:lnSpc>
                <a:spcPct val="90000"/>
              </a:lnSpc>
              <a:spcBef>
                <a:spcPts val="800"/>
              </a:spcBef>
              <a:spcAft>
                <a:spcPts val="0"/>
              </a:spcAft>
              <a:buClr>
                <a:schemeClr val="lt1"/>
              </a:buClr>
              <a:buSzPts val="1500"/>
              <a:buFont typeface="Source Sans Pro SemiBold"/>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9pPr>
          </a:lstStyle>
          <a:p>
            <a:endParaRPr/>
          </a:p>
        </p:txBody>
      </p:sp>
      <p:sp>
        <p:nvSpPr>
          <p:cNvPr id="281" name="Google Shape;281;g5195e422c4_1_331"/>
          <p:cNvSpPr txBox="1">
            <a:spLocks noGrp="1"/>
          </p:cNvSpPr>
          <p:nvPr>
            <p:ph type="sldNum" idx="12"/>
          </p:nvPr>
        </p:nvSpPr>
        <p:spPr>
          <a:xfrm>
            <a:off x="11754354" y="6446443"/>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82" name="Google Shape;282;g5195e422c4_1_331"/>
          <p:cNvPicPr preferRelativeResize="0"/>
          <p:nvPr/>
        </p:nvPicPr>
        <p:blipFill rotWithShape="1">
          <a:blip r:embed="rId2">
            <a:alphaModFix/>
          </a:blip>
          <a:srcRect/>
          <a:stretch/>
        </p:blipFill>
        <p:spPr>
          <a:xfrm>
            <a:off x="266343" y="6453827"/>
            <a:ext cx="1400675" cy="23811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283"/>
        <p:cNvGrpSpPr/>
        <p:nvPr/>
      </p:nvGrpSpPr>
      <p:grpSpPr>
        <a:xfrm>
          <a:off x="0" y="0"/>
          <a:ext cx="0" cy="0"/>
          <a:chOff x="0" y="0"/>
          <a:chExt cx="0" cy="0"/>
        </a:xfrm>
      </p:grpSpPr>
      <p:sp>
        <p:nvSpPr>
          <p:cNvPr id="284" name="Google Shape;284;g5195e422c4_1_335"/>
          <p:cNvSpPr txBox="1">
            <a:spLocks noGrp="1"/>
          </p:cNvSpPr>
          <p:nvPr>
            <p:ph type="title"/>
          </p:nvPr>
        </p:nvSpPr>
        <p:spPr>
          <a:xfrm>
            <a:off x="339680" y="275167"/>
            <a:ext cx="11414100" cy="1143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5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9pPr>
          </a:lstStyle>
          <a:p>
            <a:endParaRPr/>
          </a:p>
        </p:txBody>
      </p:sp>
      <p:sp>
        <p:nvSpPr>
          <p:cNvPr id="285" name="Google Shape;285;g5195e422c4_1_335"/>
          <p:cNvSpPr txBox="1">
            <a:spLocks noGrp="1"/>
          </p:cNvSpPr>
          <p:nvPr>
            <p:ph type="body" idx="1"/>
          </p:nvPr>
        </p:nvSpPr>
        <p:spPr>
          <a:xfrm>
            <a:off x="339680" y="1750485"/>
            <a:ext cx="11414100" cy="4525500"/>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7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1950" algn="l" rtl="0">
              <a:lnSpc>
                <a:spcPct val="100000"/>
              </a:lnSpc>
              <a:spcBef>
                <a:spcPts val="500"/>
              </a:spcBef>
              <a:spcAft>
                <a:spcPts val="0"/>
              </a:spcAft>
              <a:buClr>
                <a:schemeClr val="lt1"/>
              </a:buClr>
              <a:buSzPts val="21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286" name="Google Shape;286;g5195e422c4_1_335"/>
          <p:cNvPicPr preferRelativeResize="0"/>
          <p:nvPr/>
        </p:nvPicPr>
        <p:blipFill rotWithShape="1">
          <a:blip r:embed="rId2">
            <a:alphaModFix/>
          </a:blip>
          <a:srcRect/>
          <a:stretch/>
        </p:blipFill>
        <p:spPr>
          <a:xfrm>
            <a:off x="266343" y="6453827"/>
            <a:ext cx="1400675" cy="238115"/>
          </a:xfrm>
          <a:prstGeom prst="rect">
            <a:avLst/>
          </a:prstGeom>
          <a:noFill/>
          <a:ln>
            <a:noFill/>
          </a:ln>
        </p:spPr>
      </p:pic>
      <p:sp>
        <p:nvSpPr>
          <p:cNvPr id="287" name="Google Shape;287;g5195e422c4_1_335"/>
          <p:cNvSpPr txBox="1">
            <a:spLocks noGrp="1"/>
          </p:cNvSpPr>
          <p:nvPr>
            <p:ph type="sldNum" idx="12"/>
          </p:nvPr>
        </p:nvSpPr>
        <p:spPr>
          <a:xfrm>
            <a:off x="11754354" y="6446443"/>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288"/>
        <p:cNvGrpSpPr/>
        <p:nvPr/>
      </p:nvGrpSpPr>
      <p:grpSpPr>
        <a:xfrm>
          <a:off x="0" y="0"/>
          <a:ext cx="0" cy="0"/>
          <a:chOff x="0" y="0"/>
          <a:chExt cx="0" cy="0"/>
        </a:xfrm>
      </p:grpSpPr>
      <p:sp>
        <p:nvSpPr>
          <p:cNvPr id="289" name="Google Shape;289;g5195e422c4_1_340"/>
          <p:cNvSpPr txBox="1">
            <a:spLocks noGrp="1"/>
          </p:cNvSpPr>
          <p:nvPr>
            <p:ph type="ctrTitle"/>
          </p:nvPr>
        </p:nvSpPr>
        <p:spPr>
          <a:xfrm>
            <a:off x="940741" y="2078367"/>
            <a:ext cx="10988100" cy="24843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lt1"/>
              </a:buClr>
              <a:buSzPts val="1500"/>
              <a:buFont typeface="Source Sans Pro Light"/>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9pPr>
          </a:lstStyle>
          <a:p>
            <a:endParaRPr/>
          </a:p>
        </p:txBody>
      </p:sp>
      <p:sp>
        <p:nvSpPr>
          <p:cNvPr id="290" name="Google Shape;290;g5195e422c4_1_340"/>
          <p:cNvSpPr txBox="1">
            <a:spLocks noGrp="1"/>
          </p:cNvSpPr>
          <p:nvPr>
            <p:ph type="subTitle" idx="1"/>
          </p:nvPr>
        </p:nvSpPr>
        <p:spPr>
          <a:xfrm>
            <a:off x="919457" y="5568863"/>
            <a:ext cx="8534400" cy="6051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1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291" name="Google Shape;291;g5195e422c4_1_340"/>
          <p:cNvSpPr txBox="1">
            <a:spLocks noGrp="1"/>
          </p:cNvSpPr>
          <p:nvPr>
            <p:ph type="body" idx="2"/>
          </p:nvPr>
        </p:nvSpPr>
        <p:spPr>
          <a:xfrm>
            <a:off x="916989" y="6084703"/>
            <a:ext cx="8595900" cy="5913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1950" algn="l" rtl="0">
              <a:lnSpc>
                <a:spcPct val="100000"/>
              </a:lnSpc>
              <a:spcBef>
                <a:spcPts val="500"/>
              </a:spcBef>
              <a:spcAft>
                <a:spcPts val="0"/>
              </a:spcAft>
              <a:buClr>
                <a:schemeClr val="lt1"/>
              </a:buClr>
              <a:buSzPts val="21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292"/>
        <p:cNvGrpSpPr/>
        <p:nvPr/>
      </p:nvGrpSpPr>
      <p:grpSpPr>
        <a:xfrm>
          <a:off x="0" y="0"/>
          <a:ext cx="0" cy="0"/>
          <a:chOff x="0" y="0"/>
          <a:chExt cx="0" cy="0"/>
        </a:xfrm>
      </p:grpSpPr>
      <p:sp>
        <p:nvSpPr>
          <p:cNvPr id="293" name="Google Shape;293;g5195e422c4_1_344"/>
          <p:cNvSpPr txBox="1">
            <a:spLocks noGrp="1"/>
          </p:cNvSpPr>
          <p:nvPr>
            <p:ph type="body" idx="1"/>
          </p:nvPr>
        </p:nvSpPr>
        <p:spPr>
          <a:xfrm>
            <a:off x="484717" y="2119417"/>
            <a:ext cx="11199300" cy="2367900"/>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1500"/>
              </a:spcBef>
              <a:spcAft>
                <a:spcPts val="0"/>
              </a:spcAft>
              <a:buClr>
                <a:schemeClr val="lt1"/>
              </a:buClr>
              <a:buSzPts val="65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1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32"/>
        <p:cNvGrpSpPr/>
        <p:nvPr/>
      </p:nvGrpSpPr>
      <p:grpSpPr>
        <a:xfrm>
          <a:off x="0" y="0"/>
          <a:ext cx="0" cy="0"/>
          <a:chOff x="0" y="0"/>
          <a:chExt cx="0" cy="0"/>
        </a:xfrm>
      </p:grpSpPr>
      <p:sp>
        <p:nvSpPr>
          <p:cNvPr id="33" name="Google Shape;33;p26"/>
          <p:cNvSpPr txBox="1">
            <a:spLocks noGrp="1"/>
          </p:cNvSpPr>
          <p:nvPr>
            <p:ph type="body" idx="1"/>
          </p:nvPr>
        </p:nvSpPr>
        <p:spPr>
          <a:xfrm>
            <a:off x="484717" y="2119417"/>
            <a:ext cx="11199281" cy="2367912"/>
          </a:xfrm>
          <a:prstGeom prst="rect">
            <a:avLst/>
          </a:prstGeom>
          <a:noFill/>
          <a:ln>
            <a:noFill/>
          </a:ln>
        </p:spPr>
        <p:txBody>
          <a:bodyPr spcFirstLastPara="1" wrap="square" lIns="91425" tIns="91425" rIns="91425" bIns="91425" anchor="ctr" anchorCtr="0"/>
          <a:lstStyle>
            <a:lvl1pPr marL="457200" marR="0" lvl="0" indent="-228600" algn="ctr">
              <a:lnSpc>
                <a:spcPct val="100000"/>
              </a:lnSpc>
              <a:spcBef>
                <a:spcPts val="1440"/>
              </a:spcBef>
              <a:spcAft>
                <a:spcPts val="0"/>
              </a:spcAft>
              <a:buClr>
                <a:schemeClr val="lt1"/>
              </a:buClr>
              <a:buSzPts val="648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a:lnSpc>
                <a:spcPct val="100000"/>
              </a:lnSpc>
              <a:spcBef>
                <a:spcPts val="480"/>
              </a:spcBef>
              <a:spcAft>
                <a:spcPts val="0"/>
              </a:spcAft>
              <a:buClr>
                <a:schemeClr val="lt1"/>
              </a:buClr>
              <a:buSzPts val="192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a:lnSpc>
                <a:spcPct val="100000"/>
              </a:lnSpc>
              <a:spcBef>
                <a:spcPts val="427"/>
              </a:spcBef>
              <a:spcAft>
                <a:spcPts val="0"/>
              </a:spcAft>
              <a:buClr>
                <a:schemeClr val="lt1"/>
              </a:buClr>
              <a:buSzPts val="1706"/>
              <a:buFont typeface="Merriweather Sans"/>
              <a:buNone/>
              <a:defRPr sz="2133" b="0" i="0" u="none" strike="noStrike" cap="none">
                <a:solidFill>
                  <a:schemeClr val="lt1"/>
                </a:solidFill>
                <a:latin typeface="Source Sans Pro Light"/>
                <a:ea typeface="Source Sans Pro Light"/>
                <a:cs typeface="Source Sans Pro Light"/>
                <a:sym typeface="Source Sans Pro Light"/>
              </a:defRPr>
            </a:lvl5pPr>
            <a:lvl6pPr marL="2743200" marR="0" lvl="5"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94"/>
        <p:cNvGrpSpPr/>
        <p:nvPr/>
      </p:nvGrpSpPr>
      <p:grpSpPr>
        <a:xfrm>
          <a:off x="0" y="0"/>
          <a:ext cx="0" cy="0"/>
          <a:chOff x="0" y="0"/>
          <a:chExt cx="0" cy="0"/>
        </a:xfrm>
      </p:grpSpPr>
      <p:pic>
        <p:nvPicPr>
          <p:cNvPr id="295" name="Google Shape;295;g5195e422c4_1_346"/>
          <p:cNvPicPr preferRelativeResize="0"/>
          <p:nvPr/>
        </p:nvPicPr>
        <p:blipFill rotWithShape="1">
          <a:blip r:embed="rId2">
            <a:alphaModFix/>
          </a:blip>
          <a:srcRect/>
          <a:stretch/>
        </p:blipFill>
        <p:spPr>
          <a:xfrm>
            <a:off x="10559890" y="6453827"/>
            <a:ext cx="1399321" cy="238061"/>
          </a:xfrm>
          <a:prstGeom prst="rect">
            <a:avLst/>
          </a:prstGeom>
          <a:noFill/>
          <a:ln>
            <a:noFill/>
          </a:ln>
        </p:spPr>
      </p:pic>
      <p:sp>
        <p:nvSpPr>
          <p:cNvPr id="296" name="Google Shape;296;g5195e422c4_1_346"/>
          <p:cNvSpPr txBox="1">
            <a:spLocks noGrp="1"/>
          </p:cNvSpPr>
          <p:nvPr>
            <p:ph type="body" idx="1"/>
          </p:nvPr>
        </p:nvSpPr>
        <p:spPr>
          <a:xfrm>
            <a:off x="484717" y="2119420"/>
            <a:ext cx="11199300" cy="2367900"/>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1500"/>
              </a:spcBef>
              <a:spcAft>
                <a:spcPts val="0"/>
              </a:spcAft>
              <a:buClr>
                <a:schemeClr val="lt1"/>
              </a:buClr>
              <a:buSzPts val="65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1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1"/>
        <p:cNvGrpSpPr/>
        <p:nvPr/>
      </p:nvGrpSpPr>
      <p:grpSpPr>
        <a:xfrm>
          <a:off x="0" y="0"/>
          <a:ext cx="0" cy="0"/>
          <a:chOff x="0" y="0"/>
          <a:chExt cx="0" cy="0"/>
        </a:xfrm>
      </p:grpSpPr>
      <p:sp>
        <p:nvSpPr>
          <p:cNvPr id="302" name="Google Shape;302;g5195e422c4_1_434"/>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dk2"/>
              </a:buClr>
              <a:buSzPts val="4400"/>
              <a:buFont typeface="Quattrocento Sans"/>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303"/>
        <p:cNvGrpSpPr/>
        <p:nvPr/>
      </p:nvGrpSpPr>
      <p:grpSpPr>
        <a:xfrm>
          <a:off x="0" y="0"/>
          <a:ext cx="0" cy="0"/>
          <a:chOff x="0" y="0"/>
          <a:chExt cx="0" cy="0"/>
        </a:xfrm>
      </p:grpSpPr>
      <p:sp>
        <p:nvSpPr>
          <p:cNvPr id="304" name="Google Shape;304;g5195e422c4_1_436"/>
          <p:cNvSpPr txBox="1">
            <a:spLocks noGrp="1"/>
          </p:cNvSpPr>
          <p:nvPr>
            <p:ph type="title"/>
          </p:nvPr>
        </p:nvSpPr>
        <p:spPr>
          <a:xfrm>
            <a:off x="269302" y="2084187"/>
            <a:ext cx="8964300" cy="17931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lt1"/>
              </a:buClr>
              <a:buSzPts val="5293"/>
              <a:buFont typeface="Quattrocento Sans"/>
              <a:buNone/>
              <a:defRPr sz="5293" cap="none">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5" name="Google Shape;305;g5195e422c4_1_436"/>
          <p:cNvSpPr txBox="1">
            <a:spLocks noGrp="1"/>
          </p:cNvSpPr>
          <p:nvPr>
            <p:ph type="body" idx="1"/>
          </p:nvPr>
        </p:nvSpPr>
        <p:spPr>
          <a:xfrm>
            <a:off x="269302" y="3878574"/>
            <a:ext cx="7171200" cy="1792200"/>
          </a:xfrm>
          <a:prstGeom prst="rect">
            <a:avLst/>
          </a:prstGeom>
          <a:noFill/>
          <a:ln>
            <a:noFill/>
          </a:ln>
        </p:spPr>
        <p:txBody>
          <a:bodyPr spcFirstLastPara="1" wrap="square" lIns="146300" tIns="109725" rIns="146300" bIns="109725" anchor="t" anchorCtr="0"/>
          <a:lstStyle>
            <a:lvl1pPr marL="457200" lvl="0" indent="-228600" algn="l" rtl="0">
              <a:lnSpc>
                <a:spcPct val="90000"/>
              </a:lnSpc>
              <a:spcBef>
                <a:spcPts val="0"/>
              </a:spcBef>
              <a:spcAft>
                <a:spcPts val="0"/>
              </a:spcAft>
              <a:buClr>
                <a:schemeClr val="lt1"/>
              </a:buClr>
              <a:buSzPts val="2822"/>
              <a:buNone/>
              <a:defRPr sz="3136">
                <a:solidFill>
                  <a:schemeClr val="lt1"/>
                </a:solidFill>
                <a:latin typeface="Quattrocento Sans"/>
                <a:ea typeface="Quattrocento Sans"/>
                <a:cs typeface="Quattrocento Sans"/>
                <a:sym typeface="Quattrocento Sans"/>
              </a:defRPr>
            </a:lvl1pPr>
            <a:lvl2pPr marL="914400" lvl="1" indent="-331469" algn="l" rtl="0">
              <a:lnSpc>
                <a:spcPct val="90000"/>
              </a:lnSpc>
              <a:spcBef>
                <a:spcPts val="360"/>
              </a:spcBef>
              <a:spcAft>
                <a:spcPts val="0"/>
              </a:spcAft>
              <a:buClr>
                <a:schemeClr val="lt1"/>
              </a:buClr>
              <a:buSzPts val="1620"/>
              <a:buChar char="•"/>
              <a:defRPr/>
            </a:lvl2pPr>
            <a:lvl3pPr marL="1371600" lvl="2" indent="-331469" algn="l" rtl="0">
              <a:lnSpc>
                <a:spcPct val="90000"/>
              </a:lnSpc>
              <a:spcBef>
                <a:spcPts val="360"/>
              </a:spcBef>
              <a:spcAft>
                <a:spcPts val="0"/>
              </a:spcAft>
              <a:buClr>
                <a:schemeClr val="lt1"/>
              </a:buClr>
              <a:buSzPts val="1620"/>
              <a:buChar char="•"/>
              <a:defRPr/>
            </a:lvl3pPr>
            <a:lvl4pPr marL="1828800" lvl="3" indent="-331469" algn="l" rtl="0">
              <a:lnSpc>
                <a:spcPct val="90000"/>
              </a:lnSpc>
              <a:spcBef>
                <a:spcPts val="360"/>
              </a:spcBef>
              <a:spcAft>
                <a:spcPts val="0"/>
              </a:spcAft>
              <a:buClr>
                <a:schemeClr val="lt1"/>
              </a:buClr>
              <a:buSzPts val="1620"/>
              <a:buChar char="•"/>
              <a:defRPr/>
            </a:lvl4pPr>
            <a:lvl5pPr marL="2286000" lvl="4" indent="-331470" algn="l" rtl="0">
              <a:lnSpc>
                <a:spcPct val="90000"/>
              </a:lnSpc>
              <a:spcBef>
                <a:spcPts val="360"/>
              </a:spcBef>
              <a:spcAft>
                <a:spcPts val="0"/>
              </a:spcAft>
              <a:buClr>
                <a:schemeClr val="lt1"/>
              </a:buClr>
              <a:buSzPts val="1620"/>
              <a:buChar char="•"/>
              <a:defRPr/>
            </a:lvl5pPr>
            <a:lvl6pPr marL="2743200" lvl="5" indent="-342900" algn="l" rtl="0">
              <a:spcBef>
                <a:spcPts val="360"/>
              </a:spcBef>
              <a:spcAft>
                <a:spcPts val="0"/>
              </a:spcAft>
              <a:buClr>
                <a:schemeClr val="lt1"/>
              </a:buClr>
              <a:buSzPts val="1800"/>
              <a:buChar char="•"/>
              <a:defRPr/>
            </a:lvl6pPr>
            <a:lvl7pPr marL="3200400" lvl="6" indent="-342900" algn="l" rtl="0">
              <a:spcBef>
                <a:spcPts val="360"/>
              </a:spcBef>
              <a:spcAft>
                <a:spcPts val="0"/>
              </a:spcAft>
              <a:buClr>
                <a:schemeClr val="lt1"/>
              </a:buClr>
              <a:buSzPts val="1800"/>
              <a:buChar char="•"/>
              <a:defRPr/>
            </a:lvl7pPr>
            <a:lvl8pPr marL="3657600" lvl="7" indent="-342900" algn="l" rtl="0">
              <a:spcBef>
                <a:spcPts val="360"/>
              </a:spcBef>
              <a:spcAft>
                <a:spcPts val="0"/>
              </a:spcAft>
              <a:buClr>
                <a:schemeClr val="lt1"/>
              </a:buClr>
              <a:buSzPts val="1800"/>
              <a:buChar char="•"/>
              <a:defRPr/>
            </a:lvl8pPr>
            <a:lvl9pPr marL="4114800" lvl="8" indent="-342900" algn="l" rtl="0">
              <a:spcBef>
                <a:spcPts val="360"/>
              </a:spcBef>
              <a:spcAft>
                <a:spcPts val="0"/>
              </a:spcAft>
              <a:buClr>
                <a:schemeClr val="lt1"/>
              </a:buClr>
              <a:buSzPts val="1800"/>
              <a:buChar char="•"/>
              <a:defRPr/>
            </a:lvl9pPr>
          </a:lstStyle>
          <a:p>
            <a:endParaRPr/>
          </a:p>
        </p:txBody>
      </p:sp>
      <p:pic>
        <p:nvPicPr>
          <p:cNvPr id="306" name="Google Shape;306;g5195e422c4_1_436"/>
          <p:cNvPicPr preferRelativeResize="0"/>
          <p:nvPr/>
        </p:nvPicPr>
        <p:blipFill rotWithShape="1">
          <a:blip r:embed="rId2">
            <a:alphaModFix/>
          </a:blip>
          <a:srcRect/>
          <a:stretch/>
        </p:blipFill>
        <p:spPr>
          <a:xfrm>
            <a:off x="451633" y="470067"/>
            <a:ext cx="1423304" cy="3048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blue centered">
  <p:cSld name="Title Only blue centered">
    <p:spTree>
      <p:nvGrpSpPr>
        <p:cNvPr id="1" name="Shape 307"/>
        <p:cNvGrpSpPr/>
        <p:nvPr/>
      </p:nvGrpSpPr>
      <p:grpSpPr>
        <a:xfrm>
          <a:off x="0" y="0"/>
          <a:ext cx="0" cy="0"/>
          <a:chOff x="0" y="0"/>
          <a:chExt cx="0" cy="0"/>
        </a:xfrm>
      </p:grpSpPr>
      <p:sp>
        <p:nvSpPr>
          <p:cNvPr id="308" name="Google Shape;308;g5195e422c4_1_440"/>
          <p:cNvSpPr txBox="1">
            <a:spLocks noGrp="1"/>
          </p:cNvSpPr>
          <p:nvPr>
            <p:ph type="title"/>
          </p:nvPr>
        </p:nvSpPr>
        <p:spPr>
          <a:xfrm>
            <a:off x="269240" y="289514"/>
            <a:ext cx="11655900" cy="619500"/>
          </a:xfrm>
          <a:prstGeom prst="rect">
            <a:avLst/>
          </a:prstGeom>
          <a:noFill/>
          <a:ln>
            <a:noFill/>
          </a:ln>
        </p:spPr>
        <p:txBody>
          <a:bodyPr spcFirstLastPara="1" wrap="square" lIns="146300" tIns="91425" rIns="146300" bIns="91425" anchor="t" anchorCtr="0"/>
          <a:lstStyle>
            <a:lvl1pPr lvl="0" algn="ctr" rtl="0">
              <a:lnSpc>
                <a:spcPct val="90000"/>
              </a:lnSpc>
              <a:spcBef>
                <a:spcPts val="0"/>
              </a:spcBef>
              <a:spcAft>
                <a:spcPts val="0"/>
              </a:spcAft>
              <a:buClr>
                <a:schemeClr val="dk2"/>
              </a:buClr>
              <a:buSzPts val="2400"/>
              <a:buFont typeface="Quattrocento Sans"/>
              <a:buNone/>
              <a:defRPr sz="2400" b="0" cap="none">
                <a:solidFill>
                  <a:schemeClr val="dk2"/>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Left sidebar">
  <p:cSld name="Left sidebar">
    <p:spTree>
      <p:nvGrpSpPr>
        <p:cNvPr id="1" name="Shape 309"/>
        <p:cNvGrpSpPr/>
        <p:nvPr/>
      </p:nvGrpSpPr>
      <p:grpSpPr>
        <a:xfrm>
          <a:off x="0" y="0"/>
          <a:ext cx="0" cy="0"/>
          <a:chOff x="0" y="0"/>
          <a:chExt cx="0" cy="0"/>
        </a:xfrm>
      </p:grpSpPr>
      <p:sp>
        <p:nvSpPr>
          <p:cNvPr id="310" name="Google Shape;310;g5195e422c4_1_442"/>
          <p:cNvSpPr txBox="1">
            <a:spLocks noGrp="1"/>
          </p:cNvSpPr>
          <p:nvPr>
            <p:ph type="body" idx="1"/>
          </p:nvPr>
        </p:nvSpPr>
        <p:spPr>
          <a:xfrm>
            <a:off x="269240" y="1324160"/>
            <a:ext cx="5826900" cy="726300"/>
          </a:xfrm>
          <a:prstGeom prst="rect">
            <a:avLst/>
          </a:prstGeom>
          <a:noFill/>
          <a:ln>
            <a:noFill/>
          </a:ln>
        </p:spPr>
        <p:txBody>
          <a:bodyPr spcFirstLastPara="1" wrap="square" lIns="146300" tIns="91425" rIns="146300" bIns="91425" anchor="t" anchorCtr="0"/>
          <a:lstStyle>
            <a:lvl1pPr marL="457200" lvl="0" indent="-228600" algn="l" rtl="0">
              <a:lnSpc>
                <a:spcPct val="100000"/>
              </a:lnSpc>
              <a:spcBef>
                <a:spcPts val="1800"/>
              </a:spcBef>
              <a:spcAft>
                <a:spcPts val="0"/>
              </a:spcAft>
              <a:buClr>
                <a:schemeClr val="dk1"/>
              </a:buClr>
              <a:buSzPts val="1440"/>
              <a:buNone/>
              <a:defRPr sz="1600" cap="none">
                <a:latin typeface="Quattrocento Sans"/>
                <a:ea typeface="Quattrocento Sans"/>
                <a:cs typeface="Quattrocento Sans"/>
                <a:sym typeface="Quattrocento Sans"/>
              </a:defRPr>
            </a:lvl1pPr>
            <a:lvl2pPr marL="914400" lvl="1" indent="-228600" algn="l" rtl="0">
              <a:lnSpc>
                <a:spcPct val="100000"/>
              </a:lnSpc>
              <a:spcBef>
                <a:spcPts val="320"/>
              </a:spcBef>
              <a:spcAft>
                <a:spcPts val="0"/>
              </a:spcAft>
              <a:buClr>
                <a:schemeClr val="dk1"/>
              </a:buClr>
              <a:buSzPts val="1440"/>
              <a:buNone/>
              <a:defRPr sz="1600"/>
            </a:lvl2pPr>
            <a:lvl3pPr marL="1371600" lvl="2" indent="-308610" algn="l" rtl="0">
              <a:lnSpc>
                <a:spcPct val="90000"/>
              </a:lnSpc>
              <a:spcBef>
                <a:spcPts val="280"/>
              </a:spcBef>
              <a:spcAft>
                <a:spcPts val="0"/>
              </a:spcAft>
              <a:buClr>
                <a:schemeClr val="dk1"/>
              </a:buClr>
              <a:buSzPts val="1260"/>
              <a:buChar char="•"/>
              <a:defRPr sz="1400"/>
            </a:lvl3pPr>
            <a:lvl4pPr marL="1828800" lvl="3" indent="-297180" algn="l" rtl="0">
              <a:lnSpc>
                <a:spcPct val="90000"/>
              </a:lnSpc>
              <a:spcBef>
                <a:spcPts val="240"/>
              </a:spcBef>
              <a:spcAft>
                <a:spcPts val="0"/>
              </a:spcAft>
              <a:buClr>
                <a:schemeClr val="dk1"/>
              </a:buClr>
              <a:buSzPts val="1080"/>
              <a:buChar char="•"/>
              <a:defRPr sz="1200"/>
            </a:lvl4pPr>
            <a:lvl5pPr marL="2286000" lvl="4" indent="-297179" algn="l" rtl="0">
              <a:lnSpc>
                <a:spcPct val="90000"/>
              </a:lnSpc>
              <a:spcBef>
                <a:spcPts val="240"/>
              </a:spcBef>
              <a:spcAft>
                <a:spcPts val="0"/>
              </a:spcAft>
              <a:buClr>
                <a:schemeClr val="dk1"/>
              </a:buClr>
              <a:buSzPts val="1080"/>
              <a:buChar char="•"/>
              <a:defRPr sz="1200"/>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1" name="Google Shape;311;g5195e422c4_1_442"/>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2"/>
        </a:solidFill>
        <a:effectLst/>
      </p:bgPr>
    </p:bg>
    <p:spTree>
      <p:nvGrpSpPr>
        <p:cNvPr id="1" name="Shape 312"/>
        <p:cNvGrpSpPr/>
        <p:nvPr/>
      </p:nvGrpSpPr>
      <p:grpSpPr>
        <a:xfrm>
          <a:off x="0" y="0"/>
          <a:ext cx="0" cy="0"/>
          <a:chOff x="0" y="0"/>
          <a:chExt cx="0" cy="0"/>
        </a:xfrm>
      </p:grpSpPr>
      <p:sp>
        <p:nvSpPr>
          <p:cNvPr id="313" name="Google Shape;313;g5195e422c4_1_445"/>
          <p:cNvSpPr txBox="1">
            <a:spLocks noGrp="1"/>
          </p:cNvSpPr>
          <p:nvPr>
            <p:ph type="title"/>
          </p:nvPr>
        </p:nvSpPr>
        <p:spPr>
          <a:xfrm>
            <a:off x="269240" y="2962719"/>
            <a:ext cx="11653500" cy="932700"/>
          </a:xfrm>
          <a:prstGeom prst="rect">
            <a:avLst/>
          </a:prstGeom>
          <a:noFill/>
          <a:ln>
            <a:noFill/>
          </a:ln>
        </p:spPr>
        <p:txBody>
          <a:bodyPr spcFirstLastPara="1" wrap="square" lIns="146300" tIns="91425" rIns="146300" bIns="91425" anchor="ctr" anchorCtr="0"/>
          <a:lstStyle>
            <a:lvl1pPr lvl="0" algn="l" rtl="0">
              <a:lnSpc>
                <a:spcPct val="90000"/>
              </a:lnSpc>
              <a:spcBef>
                <a:spcPts val="0"/>
              </a:spcBef>
              <a:spcAft>
                <a:spcPts val="0"/>
              </a:spcAft>
              <a:buClr>
                <a:schemeClr val="lt1"/>
              </a:buClr>
              <a:buSzPts val="5400"/>
              <a:buFont typeface="Quattrocento Sans"/>
              <a:buNone/>
              <a:defRPr sz="5400">
                <a:solidFill>
                  <a:schemeClr val="lt1"/>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14"/>
        <p:cNvGrpSpPr/>
        <p:nvPr/>
      </p:nvGrpSpPr>
      <p:grpSpPr>
        <a:xfrm>
          <a:off x="0" y="0"/>
          <a:ext cx="0" cy="0"/>
          <a:chOff x="0" y="0"/>
          <a:chExt cx="0" cy="0"/>
        </a:xfrm>
      </p:grpSpPr>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dk2"/>
        </a:solidFill>
        <a:effectLst/>
      </p:bgPr>
    </p:bg>
    <p:spTree>
      <p:nvGrpSpPr>
        <p:cNvPr id="1" name="Shape 315"/>
        <p:cNvGrpSpPr/>
        <p:nvPr/>
      </p:nvGrpSpPr>
      <p:grpSpPr>
        <a:xfrm>
          <a:off x="0" y="0"/>
          <a:ext cx="0" cy="0"/>
          <a:chOff x="0" y="0"/>
          <a:chExt cx="0" cy="0"/>
        </a:xfrm>
      </p:grpSpPr>
      <p:pic>
        <p:nvPicPr>
          <p:cNvPr id="316" name="Google Shape;316;g5195e422c4_1_448"/>
          <p:cNvPicPr preferRelativeResize="0"/>
          <p:nvPr/>
        </p:nvPicPr>
        <p:blipFill rotWithShape="1">
          <a:blip r:embed="rId2">
            <a:alphaModFix/>
          </a:blip>
          <a:srcRect l="5523" t="10317" r="5523" b="10317"/>
          <a:stretch/>
        </p:blipFill>
        <p:spPr>
          <a:xfrm>
            <a:off x="0" y="2656114"/>
            <a:ext cx="4206971" cy="1682300"/>
          </a:xfrm>
          <a:prstGeom prst="rect">
            <a:avLst/>
          </a:prstGeom>
          <a:noFill/>
          <a:ln>
            <a:noFill/>
          </a:ln>
        </p:spPr>
      </p:pic>
      <p:sp>
        <p:nvSpPr>
          <p:cNvPr id="317" name="Google Shape;317;g5195e422c4_1_448"/>
          <p:cNvSpPr txBox="1"/>
          <p:nvPr/>
        </p:nvSpPr>
        <p:spPr>
          <a:xfrm>
            <a:off x="266127" y="5819469"/>
            <a:ext cx="11659800" cy="888600"/>
          </a:xfrm>
          <a:prstGeom prst="rect">
            <a:avLst/>
          </a:prstGeom>
          <a:noFill/>
          <a:ln>
            <a:noFill/>
          </a:ln>
        </p:spPr>
        <p:txBody>
          <a:bodyPr spcFirstLastPara="1" wrap="square" lIns="179225" tIns="143375" rIns="179225" bIns="143375" anchor="t" anchorCtr="0">
            <a:noAutofit/>
          </a:bodyPr>
          <a:lstStyle/>
          <a:p>
            <a:pPr marL="0" marR="0" lvl="0" indent="0" algn="l" rtl="0">
              <a:lnSpc>
                <a:spcPct val="119795"/>
              </a:lnSpc>
              <a:spcBef>
                <a:spcPts val="0"/>
              </a:spcBef>
              <a:spcAft>
                <a:spcPts val="0"/>
              </a:spcAft>
              <a:buNone/>
            </a:pPr>
            <a:r>
              <a:rPr lang="en-US" sz="980" b="0" i="0" u="none" strike="noStrike" cap="non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a:p>
          <a:p>
            <a:pPr marL="0" marR="0" lvl="0" indent="0" algn="l" rtl="0">
              <a:lnSpc>
                <a:spcPct val="119795"/>
              </a:lnSpc>
              <a:spcBef>
                <a:spcPts val="0"/>
              </a:spcBef>
              <a:spcAft>
                <a:spcPts val="0"/>
              </a:spcAft>
              <a:buNone/>
            </a:pPr>
            <a:r>
              <a:rPr lang="en-US" sz="980" b="0" i="0" u="none" strike="noStrike" cap="non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a:p>
          <a:p>
            <a:pPr marL="0" marR="0" lvl="0" indent="0" algn="l" rtl="0">
              <a:lnSpc>
                <a:spcPct val="119795"/>
              </a:lnSpc>
              <a:spcBef>
                <a:spcPts val="0"/>
              </a:spcBef>
              <a:spcAft>
                <a:spcPts val="0"/>
              </a:spcAft>
              <a:buNone/>
            </a:pPr>
            <a:r>
              <a:rPr lang="en-US" sz="980" b="0" i="0" u="none" strike="noStrike" cap="non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a:p>
          <a:p>
            <a:pPr marL="0" marR="0" lvl="0" indent="0" algn="l" rtl="0">
              <a:lnSpc>
                <a:spcPct val="119795"/>
              </a:lnSpc>
              <a:spcBef>
                <a:spcPts val="0"/>
              </a:spcBef>
              <a:spcAft>
                <a:spcPts val="0"/>
              </a:spcAft>
              <a:buNone/>
            </a:pPr>
            <a:r>
              <a:rPr lang="en-US" sz="980" b="0" i="0" u="none" strike="noStrike" cap="non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g5195e422c4_2_17"/>
          <p:cNvSpPr txBox="1">
            <a:spLocks noGrp="1"/>
          </p:cNvSpPr>
          <p:nvPr>
            <p:ph type="ctrTitle"/>
          </p:nvPr>
        </p:nvSpPr>
        <p:spPr>
          <a:xfrm>
            <a:off x="940741" y="2078365"/>
            <a:ext cx="10988100" cy="24843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lt1"/>
              </a:buClr>
              <a:buSzPts val="1900"/>
              <a:buFont typeface="Source Sans Pro Light"/>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23" name="Google Shape;323;g5195e422c4_2_17"/>
          <p:cNvSpPr txBox="1">
            <a:spLocks noGrp="1"/>
          </p:cNvSpPr>
          <p:nvPr>
            <p:ph type="subTitle" idx="1"/>
          </p:nvPr>
        </p:nvSpPr>
        <p:spPr>
          <a:xfrm>
            <a:off x="919457" y="5568863"/>
            <a:ext cx="8534400" cy="6051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2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324" name="Google Shape;324;g5195e422c4_2_17"/>
          <p:cNvSpPr txBox="1">
            <a:spLocks noGrp="1"/>
          </p:cNvSpPr>
          <p:nvPr>
            <p:ph type="body" idx="2"/>
          </p:nvPr>
        </p:nvSpPr>
        <p:spPr>
          <a:xfrm>
            <a:off x="916989" y="6084703"/>
            <a:ext cx="8595600" cy="59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325"/>
        <p:cNvGrpSpPr/>
        <p:nvPr/>
      </p:nvGrpSpPr>
      <p:grpSpPr>
        <a:xfrm>
          <a:off x="0" y="0"/>
          <a:ext cx="0" cy="0"/>
          <a:chOff x="0" y="0"/>
          <a:chExt cx="0" cy="0"/>
        </a:xfrm>
      </p:grpSpPr>
      <p:sp>
        <p:nvSpPr>
          <p:cNvPr id="326" name="Google Shape;326;g5195e422c4_2_21"/>
          <p:cNvSpPr txBox="1">
            <a:spLocks noGrp="1"/>
          </p:cNvSpPr>
          <p:nvPr>
            <p:ph type="title"/>
          </p:nvPr>
        </p:nvSpPr>
        <p:spPr>
          <a:xfrm>
            <a:off x="361536" y="219772"/>
            <a:ext cx="11487600" cy="549900"/>
          </a:xfrm>
          <a:prstGeom prst="rect">
            <a:avLst/>
          </a:prstGeom>
          <a:noFill/>
          <a:ln>
            <a:noFill/>
          </a:ln>
        </p:spPr>
        <p:txBody>
          <a:bodyPr spcFirstLastPara="1" wrap="square" lIns="121900" tIns="121900" rIns="121900" bIns="121900" anchor="t" anchorCtr="0"/>
          <a:lstStyle>
            <a:lvl1pPr marR="0" lvl="0" algn="ctr" rtl="0">
              <a:lnSpc>
                <a:spcPct val="90000"/>
              </a:lnSpc>
              <a:spcBef>
                <a:spcPts val="800"/>
              </a:spcBef>
              <a:spcAft>
                <a:spcPts val="0"/>
              </a:spcAft>
              <a:buClr>
                <a:schemeClr val="lt1"/>
              </a:buClr>
              <a:buSzPts val="1500"/>
              <a:buFont typeface="Source Sans Pro SemiBold"/>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9pPr>
          </a:lstStyle>
          <a:p>
            <a:endParaRPr/>
          </a:p>
        </p:txBody>
      </p:sp>
      <p:sp>
        <p:nvSpPr>
          <p:cNvPr id="327" name="Google Shape;327;g5195e422c4_2_21"/>
          <p:cNvSpPr txBox="1">
            <a:spLocks noGrp="1"/>
          </p:cNvSpPr>
          <p:nvPr>
            <p:ph type="sldNum" idx="12"/>
          </p:nvPr>
        </p:nvSpPr>
        <p:spPr>
          <a:xfrm>
            <a:off x="11754354" y="6446443"/>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1100"/>
              <a:buFont typeface="Calibri"/>
              <a:buNone/>
              <a:defRPr sz="11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28" name="Google Shape;328;g5195e422c4_2_21"/>
          <p:cNvPicPr preferRelativeResize="0"/>
          <p:nvPr/>
        </p:nvPicPr>
        <p:blipFill rotWithShape="1">
          <a:blip r:embed="rId2">
            <a:alphaModFix/>
          </a:blip>
          <a:srcRect/>
          <a:stretch/>
        </p:blipFill>
        <p:spPr>
          <a:xfrm>
            <a:off x="266343" y="6453827"/>
            <a:ext cx="1400800" cy="23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27"/>
          <p:cNvSpPr txBox="1">
            <a:spLocks noGrp="1"/>
          </p:cNvSpPr>
          <p:nvPr>
            <p:ph type="sldNum" idx="12"/>
          </p:nvPr>
        </p:nvSpPr>
        <p:spPr>
          <a:xfrm>
            <a:off x="11281833" y="6381751"/>
            <a:ext cx="745200" cy="364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5F5F5F"/>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27" descr="databricks_logoTM_800px.png"/>
          <p:cNvPicPr preferRelativeResize="0"/>
          <p:nvPr/>
        </p:nvPicPr>
        <p:blipFill rotWithShape="1">
          <a:blip r:embed="rId2">
            <a:alphaModFix/>
          </a:blip>
          <a:srcRect/>
          <a:stretch/>
        </p:blipFill>
        <p:spPr>
          <a:xfrm>
            <a:off x="196147" y="6408813"/>
            <a:ext cx="1467200" cy="249600"/>
          </a:xfrm>
          <a:prstGeom prst="rect">
            <a:avLst/>
          </a:prstGeom>
          <a:noFill/>
          <a:ln>
            <a:noFill/>
          </a:ln>
        </p:spPr>
      </p:pic>
      <p:sp>
        <p:nvSpPr>
          <p:cNvPr id="37" name="Google Shape;37;p27"/>
          <p:cNvSpPr txBox="1">
            <a:spLocks noGrp="1"/>
          </p:cNvSpPr>
          <p:nvPr>
            <p:ph type="title"/>
          </p:nvPr>
        </p:nvSpPr>
        <p:spPr>
          <a:xfrm>
            <a:off x="339680" y="275167"/>
            <a:ext cx="11414000" cy="11432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rgbClr val="3F3F3F"/>
              </a:buClr>
              <a:buSzPts val="1400"/>
              <a:buFont typeface="Arial"/>
              <a:buNone/>
              <a:defRPr sz="5333" b="0" i="0" u="none" strike="noStrike" cap="none">
                <a:solidFill>
                  <a:srgbClr val="3F3F3F"/>
                </a:solidFill>
                <a:latin typeface="Arial"/>
                <a:ea typeface="Arial"/>
                <a:cs typeface="Arial"/>
                <a:sym typeface="Arial"/>
              </a:defRPr>
            </a:lvl1pPr>
            <a:lvl2pPr marR="0" lvl="1"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chemeClr val="dk1"/>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_Black Graphix">
  <p:cSld name="7_Black Graphix">
    <p:bg>
      <p:bgPr>
        <a:solidFill>
          <a:schemeClr val="dk1"/>
        </a:solidFill>
        <a:effectLst/>
      </p:bgPr>
    </p:bg>
    <p:spTree>
      <p:nvGrpSpPr>
        <p:cNvPr id="1" name="Shape 329"/>
        <p:cNvGrpSpPr/>
        <p:nvPr/>
      </p:nvGrpSpPr>
      <p:grpSpPr>
        <a:xfrm>
          <a:off x="0" y="0"/>
          <a:ext cx="0" cy="0"/>
          <a:chOff x="0" y="0"/>
          <a:chExt cx="0" cy="0"/>
        </a:xfrm>
      </p:grpSpPr>
      <p:sp>
        <p:nvSpPr>
          <p:cNvPr id="330" name="Google Shape;330;g5195e422c4_2_25"/>
          <p:cNvSpPr txBox="1">
            <a:spLocks noGrp="1"/>
          </p:cNvSpPr>
          <p:nvPr>
            <p:ph type="title"/>
          </p:nvPr>
        </p:nvSpPr>
        <p:spPr>
          <a:xfrm>
            <a:off x="361536" y="219772"/>
            <a:ext cx="11487600" cy="549900"/>
          </a:xfrm>
          <a:prstGeom prst="rect">
            <a:avLst/>
          </a:prstGeom>
          <a:noFill/>
          <a:ln>
            <a:noFill/>
          </a:ln>
        </p:spPr>
        <p:txBody>
          <a:bodyPr spcFirstLastPara="1" wrap="square" lIns="121900" tIns="121900" rIns="121900" bIns="121900" anchor="t" anchorCtr="0"/>
          <a:lstStyle>
            <a:lvl1pPr marR="0" lvl="0" algn="ctr" rtl="0">
              <a:lnSpc>
                <a:spcPct val="90000"/>
              </a:lnSpc>
              <a:spcBef>
                <a:spcPts val="800"/>
              </a:spcBef>
              <a:spcAft>
                <a:spcPts val="0"/>
              </a:spcAft>
              <a:buSzPts val="1900"/>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31" name="Google Shape;331;g5195e422c4_2_25"/>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32" name="Google Shape;332;g5195e422c4_2_25"/>
          <p:cNvPicPr preferRelativeResize="0"/>
          <p:nvPr/>
        </p:nvPicPr>
        <p:blipFill rotWithShape="1">
          <a:blip r:embed="rId2">
            <a:alphaModFix/>
          </a:blip>
          <a:srcRect/>
          <a:stretch/>
        </p:blipFill>
        <p:spPr>
          <a:xfrm>
            <a:off x="266343" y="6453827"/>
            <a:ext cx="1400675" cy="23811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Black Graphix">
  <p:cSld name="1_Black Graphix">
    <p:bg>
      <p:bgPr>
        <a:solidFill>
          <a:schemeClr val="dk1"/>
        </a:solidFill>
        <a:effectLst/>
      </p:bgPr>
    </p:bg>
    <p:spTree>
      <p:nvGrpSpPr>
        <p:cNvPr id="1" name="Shape 333"/>
        <p:cNvGrpSpPr/>
        <p:nvPr/>
      </p:nvGrpSpPr>
      <p:grpSpPr>
        <a:xfrm>
          <a:off x="0" y="0"/>
          <a:ext cx="0" cy="0"/>
          <a:chOff x="0" y="0"/>
          <a:chExt cx="0" cy="0"/>
        </a:xfrm>
      </p:grpSpPr>
      <p:sp>
        <p:nvSpPr>
          <p:cNvPr id="334" name="Google Shape;334;g5195e422c4_2_29"/>
          <p:cNvSpPr txBox="1">
            <a:spLocks noGrp="1"/>
          </p:cNvSpPr>
          <p:nvPr>
            <p:ph type="title"/>
          </p:nvPr>
        </p:nvSpPr>
        <p:spPr>
          <a:xfrm>
            <a:off x="361536" y="219772"/>
            <a:ext cx="11487600" cy="549900"/>
          </a:xfrm>
          <a:prstGeom prst="rect">
            <a:avLst/>
          </a:prstGeom>
          <a:noFill/>
          <a:ln>
            <a:noFill/>
          </a:ln>
        </p:spPr>
        <p:txBody>
          <a:bodyPr spcFirstLastPara="1" wrap="square" lIns="121900" tIns="121900" rIns="121900" bIns="121900" anchor="t" anchorCtr="0"/>
          <a:lstStyle>
            <a:lvl1pPr marR="0" lvl="0" algn="ctr" rtl="0">
              <a:lnSpc>
                <a:spcPct val="90000"/>
              </a:lnSpc>
              <a:spcBef>
                <a:spcPts val="800"/>
              </a:spcBef>
              <a:spcAft>
                <a:spcPts val="0"/>
              </a:spcAft>
              <a:buSzPts val="1900"/>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dk1"/>
                </a:solidFill>
                <a:latin typeface="Arial"/>
                <a:ea typeface="Arial"/>
                <a:cs typeface="Arial"/>
                <a:sym typeface="Arial"/>
              </a:defRPr>
            </a:lvl9pPr>
          </a:lstStyle>
          <a:p>
            <a:endParaRPr/>
          </a:p>
        </p:txBody>
      </p:sp>
      <p:sp>
        <p:nvSpPr>
          <p:cNvPr id="335" name="Google Shape;335;g5195e422c4_2_29"/>
          <p:cNvSpPr txBox="1">
            <a:spLocks noGrp="1"/>
          </p:cNvSpPr>
          <p:nvPr>
            <p:ph type="sldNum" idx="12"/>
          </p:nvPr>
        </p:nvSpPr>
        <p:spPr>
          <a:xfrm>
            <a:off x="11754354" y="6446443"/>
            <a:ext cx="342900" cy="297300"/>
          </a:xfrm>
          <a:prstGeom prst="rect">
            <a:avLst/>
          </a:prstGeom>
          <a:noFill/>
          <a:ln>
            <a:noFill/>
          </a:ln>
        </p:spPr>
        <p:txBody>
          <a:bodyPr spcFirstLastPara="1" wrap="square" lIns="121900" tIns="60925" rIns="121900" bIns="60925" anchor="b" anchorCtr="0">
            <a:noAutofit/>
          </a:bodyPr>
          <a:lstStyle>
            <a:lvl1pPr marL="0" marR="0" lvl="0"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336"/>
        <p:cNvGrpSpPr/>
        <p:nvPr/>
      </p:nvGrpSpPr>
      <p:grpSpPr>
        <a:xfrm>
          <a:off x="0" y="0"/>
          <a:ext cx="0" cy="0"/>
          <a:chOff x="0" y="0"/>
          <a:chExt cx="0" cy="0"/>
        </a:xfrm>
      </p:grpSpPr>
      <p:sp>
        <p:nvSpPr>
          <p:cNvPr id="337" name="Google Shape;337;g5195e422c4_2_32"/>
          <p:cNvSpPr txBox="1">
            <a:spLocks noGrp="1"/>
          </p:cNvSpPr>
          <p:nvPr>
            <p:ph type="ctrTitle"/>
          </p:nvPr>
        </p:nvSpPr>
        <p:spPr>
          <a:xfrm>
            <a:off x="940741" y="2078365"/>
            <a:ext cx="10988100" cy="24843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rgbClr val="000000"/>
              </a:buClr>
              <a:buSzPts val="19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38" name="Google Shape;338;g5195e422c4_2_32"/>
          <p:cNvSpPr txBox="1">
            <a:spLocks noGrp="1"/>
          </p:cNvSpPr>
          <p:nvPr>
            <p:ph type="subTitle" idx="1"/>
          </p:nvPr>
        </p:nvSpPr>
        <p:spPr>
          <a:xfrm>
            <a:off x="919457" y="5568863"/>
            <a:ext cx="8534400" cy="6051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00"/>
              </a:spcBef>
              <a:spcAft>
                <a:spcPts val="0"/>
              </a:spcAft>
              <a:buClr>
                <a:srgbClr val="888888"/>
              </a:buClr>
              <a:buSzPts val="2400"/>
              <a:buFont typeface="Arial"/>
              <a:buNone/>
              <a:defRPr sz="27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00"/>
              </a:spcBef>
              <a:spcAft>
                <a:spcPts val="0"/>
              </a:spcAft>
              <a:buClr>
                <a:srgbClr val="888888"/>
              </a:buClr>
              <a:buSzPts val="2200"/>
              <a:buFont typeface="Arial"/>
              <a:buNone/>
              <a:defRPr sz="24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0"/>
              </a:spcBef>
              <a:spcAft>
                <a:spcPts val="0"/>
              </a:spcAft>
              <a:buClr>
                <a:srgbClr val="888888"/>
              </a:buClr>
              <a:buSzPts val="1700"/>
              <a:buFont typeface="Merriweather Sans"/>
              <a:buNone/>
              <a:defRPr sz="21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6pPr>
            <a:lvl7pPr marR="0" lvl="6"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7pPr>
            <a:lvl8pPr marR="0" lvl="7"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8pPr>
            <a:lvl9pPr marR="0" lvl="8" algn="ctr" rtl="0">
              <a:lnSpc>
                <a:spcPct val="100000"/>
              </a:lnSpc>
              <a:spcBef>
                <a:spcPts val="500"/>
              </a:spcBef>
              <a:spcAft>
                <a:spcPts val="0"/>
              </a:spcAft>
              <a:buClr>
                <a:srgbClr val="888888"/>
              </a:buClr>
              <a:buSzPts val="27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339" name="Google Shape;339;g5195e422c4_2_32"/>
          <p:cNvSpPr txBox="1">
            <a:spLocks noGrp="1"/>
          </p:cNvSpPr>
          <p:nvPr>
            <p:ph type="body" idx="2"/>
          </p:nvPr>
        </p:nvSpPr>
        <p:spPr>
          <a:xfrm>
            <a:off x="916989" y="6084703"/>
            <a:ext cx="8595600" cy="591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400"/>
              </a:spcBef>
              <a:spcAft>
                <a:spcPts val="0"/>
              </a:spcAft>
              <a:buClr>
                <a:schemeClr val="lt1"/>
              </a:buClr>
              <a:buSzPts val="17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340"/>
        <p:cNvGrpSpPr/>
        <p:nvPr/>
      </p:nvGrpSpPr>
      <p:grpSpPr>
        <a:xfrm>
          <a:off x="0" y="0"/>
          <a:ext cx="0" cy="0"/>
          <a:chOff x="0" y="0"/>
          <a:chExt cx="0" cy="0"/>
        </a:xfrm>
      </p:grpSpPr>
      <p:sp>
        <p:nvSpPr>
          <p:cNvPr id="341" name="Google Shape;341;g5195e422c4_2_36"/>
          <p:cNvSpPr txBox="1">
            <a:spLocks noGrp="1"/>
          </p:cNvSpPr>
          <p:nvPr>
            <p:ph type="body" idx="1"/>
          </p:nvPr>
        </p:nvSpPr>
        <p:spPr>
          <a:xfrm>
            <a:off x="339680" y="1714895"/>
            <a:ext cx="5651700" cy="639600"/>
          </a:xfrm>
          <a:prstGeom prst="rect">
            <a:avLst/>
          </a:prstGeom>
          <a:noFill/>
          <a:ln>
            <a:noFill/>
          </a:ln>
        </p:spPr>
        <p:txBody>
          <a:bodyPr spcFirstLastPara="1" wrap="square" lIns="121900" tIns="121900" rIns="121900" bIns="121900" anchor="b" anchorCtr="0"/>
          <a:lstStyle>
            <a:lvl1pPr marL="457200" marR="0" lvl="0" indent="-228600" algn="l" rtl="0">
              <a:lnSpc>
                <a:spcPct val="100000"/>
              </a:lnSpc>
              <a:spcBef>
                <a:spcPts val="600"/>
              </a:spcBef>
              <a:spcAft>
                <a:spcPts val="0"/>
              </a:spcAft>
              <a:buClr>
                <a:schemeClr val="lt1"/>
              </a:buClr>
              <a:buSzPts val="2900"/>
              <a:buFont typeface="Arial"/>
              <a:buNone/>
              <a:defRPr sz="32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2400"/>
              <a:buFont typeface="Arial"/>
              <a:buNone/>
              <a:defRPr sz="27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500"/>
              </a:spcBef>
              <a:spcAft>
                <a:spcPts val="0"/>
              </a:spcAft>
              <a:buClr>
                <a:schemeClr val="lt1"/>
              </a:buClr>
              <a:buSzPts val="1900"/>
              <a:buFont typeface="Merriweather Sans"/>
              <a:buNone/>
              <a:defRPr sz="24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400"/>
              </a:spcBef>
              <a:spcAft>
                <a:spcPts val="0"/>
              </a:spcAft>
              <a:buClr>
                <a:schemeClr val="lt1"/>
              </a:buClr>
              <a:buSzPts val="1900"/>
              <a:buFont typeface="Arial"/>
              <a:buNone/>
              <a:defRPr sz="21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400"/>
              </a:spcBef>
              <a:spcAft>
                <a:spcPts val="0"/>
              </a:spcAft>
              <a:buClr>
                <a:schemeClr val="lt1"/>
              </a:buClr>
              <a:buSzPts val="1700"/>
              <a:buFont typeface="Merriweather Sans"/>
              <a:buNone/>
              <a:defRPr sz="21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9pPr>
          </a:lstStyle>
          <a:p>
            <a:endParaRPr/>
          </a:p>
        </p:txBody>
      </p:sp>
      <p:sp>
        <p:nvSpPr>
          <p:cNvPr id="342" name="Google Shape;342;g5195e422c4_2_36"/>
          <p:cNvSpPr txBox="1">
            <a:spLocks noGrp="1"/>
          </p:cNvSpPr>
          <p:nvPr>
            <p:ph type="body" idx="2"/>
          </p:nvPr>
        </p:nvSpPr>
        <p:spPr>
          <a:xfrm>
            <a:off x="6080480" y="1714895"/>
            <a:ext cx="5673300" cy="639600"/>
          </a:xfrm>
          <a:prstGeom prst="rect">
            <a:avLst/>
          </a:prstGeom>
          <a:noFill/>
          <a:ln>
            <a:noFill/>
          </a:ln>
        </p:spPr>
        <p:txBody>
          <a:bodyPr spcFirstLastPara="1" wrap="square" lIns="121900" tIns="121900" rIns="121900" bIns="121900" anchor="b" anchorCtr="0"/>
          <a:lstStyle>
            <a:lvl1pPr marL="457200" marR="0" lvl="0" indent="-228600" algn="l" rtl="0">
              <a:lnSpc>
                <a:spcPct val="100000"/>
              </a:lnSpc>
              <a:spcBef>
                <a:spcPts val="600"/>
              </a:spcBef>
              <a:spcAft>
                <a:spcPts val="0"/>
              </a:spcAft>
              <a:buClr>
                <a:schemeClr val="lt1"/>
              </a:buClr>
              <a:buSzPts val="2900"/>
              <a:buFont typeface="Arial"/>
              <a:buNone/>
              <a:defRPr sz="3200" b="1"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500"/>
              </a:spcBef>
              <a:spcAft>
                <a:spcPts val="0"/>
              </a:spcAft>
              <a:buClr>
                <a:schemeClr val="lt1"/>
              </a:buClr>
              <a:buSzPts val="2400"/>
              <a:buFont typeface="Arial"/>
              <a:buNone/>
              <a:defRPr sz="2700" b="1"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500"/>
              </a:spcBef>
              <a:spcAft>
                <a:spcPts val="0"/>
              </a:spcAft>
              <a:buClr>
                <a:schemeClr val="lt1"/>
              </a:buClr>
              <a:buSzPts val="1900"/>
              <a:buFont typeface="Merriweather Sans"/>
              <a:buNone/>
              <a:defRPr sz="2400" b="1"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400"/>
              </a:spcBef>
              <a:spcAft>
                <a:spcPts val="0"/>
              </a:spcAft>
              <a:buClr>
                <a:schemeClr val="lt1"/>
              </a:buClr>
              <a:buSzPts val="1900"/>
              <a:buFont typeface="Arial"/>
              <a:buNone/>
              <a:defRPr sz="2100" b="1"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400"/>
              </a:spcBef>
              <a:spcAft>
                <a:spcPts val="0"/>
              </a:spcAft>
              <a:buClr>
                <a:schemeClr val="lt1"/>
              </a:buClr>
              <a:buSzPts val="1700"/>
              <a:buFont typeface="Merriweather Sans"/>
              <a:buNone/>
              <a:defRPr sz="2100" b="1"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400"/>
              </a:spcBef>
              <a:spcAft>
                <a:spcPts val="0"/>
              </a:spcAft>
              <a:buClr>
                <a:schemeClr val="dk1"/>
              </a:buClr>
              <a:buSzPts val="2100"/>
              <a:buFont typeface="Arial"/>
              <a:buNone/>
              <a:defRPr sz="2100" b="1" i="0" u="none" strike="noStrike" cap="none">
                <a:solidFill>
                  <a:schemeClr val="dk1"/>
                </a:solidFill>
                <a:latin typeface="Calibri"/>
                <a:ea typeface="Calibri"/>
                <a:cs typeface="Calibri"/>
                <a:sym typeface="Calibri"/>
              </a:defRPr>
            </a:lvl9pPr>
          </a:lstStyle>
          <a:p>
            <a:endParaRPr/>
          </a:p>
        </p:txBody>
      </p:sp>
      <p:sp>
        <p:nvSpPr>
          <p:cNvPr id="343" name="Google Shape;343;g5195e422c4_2_36"/>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44" name="Google Shape;344;g5195e422c4_2_36"/>
          <p:cNvSpPr txBox="1">
            <a:spLocks noGrp="1"/>
          </p:cNvSpPr>
          <p:nvPr>
            <p:ph type="body" idx="3"/>
          </p:nvPr>
        </p:nvSpPr>
        <p:spPr>
          <a:xfrm>
            <a:off x="6096000" y="2457525"/>
            <a:ext cx="5657700" cy="39513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rtl="0">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rtl="0">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sp>
        <p:nvSpPr>
          <p:cNvPr id="345" name="Google Shape;345;g5195e422c4_2_36"/>
          <p:cNvSpPr txBox="1">
            <a:spLocks noGrp="1"/>
          </p:cNvSpPr>
          <p:nvPr>
            <p:ph type="body" idx="4"/>
          </p:nvPr>
        </p:nvSpPr>
        <p:spPr>
          <a:xfrm>
            <a:off x="339680" y="2457525"/>
            <a:ext cx="5646000" cy="39513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rtl="0">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rtl="0">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6pPr>
            <a:lvl7pPr marL="3200400" marR="0" lvl="6"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7pPr>
            <a:lvl8pPr marL="3657600" marR="0" lvl="7"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8pPr>
            <a:lvl9pPr marL="4114800" marR="0" lvl="8"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9pPr>
          </a:lstStyle>
          <a:p>
            <a:endParaRPr/>
          </a:p>
        </p:txBody>
      </p:sp>
      <p:pic>
        <p:nvPicPr>
          <p:cNvPr id="346" name="Google Shape;346;g5195e422c4_2_36"/>
          <p:cNvPicPr preferRelativeResize="0"/>
          <p:nvPr/>
        </p:nvPicPr>
        <p:blipFill rotWithShape="1">
          <a:blip r:embed="rId2">
            <a:alphaModFix/>
          </a:blip>
          <a:srcRect/>
          <a:stretch/>
        </p:blipFill>
        <p:spPr>
          <a:xfrm>
            <a:off x="10559890" y="6453827"/>
            <a:ext cx="1400675" cy="23811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347"/>
        <p:cNvGrpSpPr/>
        <p:nvPr/>
      </p:nvGrpSpPr>
      <p:grpSpPr>
        <a:xfrm>
          <a:off x="0" y="0"/>
          <a:ext cx="0" cy="0"/>
          <a:chOff x="0" y="0"/>
          <a:chExt cx="0" cy="0"/>
        </a:xfrm>
      </p:grpSpPr>
      <p:sp>
        <p:nvSpPr>
          <p:cNvPr id="348" name="Google Shape;348;g5195e422c4_2_43"/>
          <p:cNvSpPr txBox="1">
            <a:spLocks noGrp="1"/>
          </p:cNvSpPr>
          <p:nvPr>
            <p:ph type="ctrTitle"/>
          </p:nvPr>
        </p:nvSpPr>
        <p:spPr>
          <a:xfrm>
            <a:off x="1204148" y="2402123"/>
            <a:ext cx="10320000" cy="1665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49" name="Google Shape;349;g5195e422c4_2_43"/>
          <p:cNvSpPr txBox="1">
            <a:spLocks noGrp="1"/>
          </p:cNvSpPr>
          <p:nvPr>
            <p:ph type="body" idx="1"/>
          </p:nvPr>
        </p:nvSpPr>
        <p:spPr>
          <a:xfrm>
            <a:off x="1339615" y="3622940"/>
            <a:ext cx="8466300" cy="8883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60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300"/>
              </a:spcBef>
              <a:spcAft>
                <a:spcPts val="0"/>
              </a:spcAft>
              <a:buClr>
                <a:schemeClr val="lt1"/>
              </a:buClr>
              <a:buSzPts val="1400"/>
              <a:buFont typeface="Arial"/>
              <a:buNone/>
              <a:defRPr sz="16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00"/>
              </a:spcBef>
              <a:spcAft>
                <a:spcPts val="0"/>
              </a:spcAft>
              <a:buClr>
                <a:schemeClr val="lt1"/>
              </a:buClr>
              <a:buSzPts val="1100"/>
              <a:buFont typeface="Merriweather Sans"/>
              <a:buNone/>
              <a:defRPr sz="13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200"/>
              </a:spcBef>
              <a:spcAft>
                <a:spcPts val="0"/>
              </a:spcAft>
              <a:buClr>
                <a:schemeClr val="lt1"/>
              </a:buClr>
              <a:buSzPts val="1100"/>
              <a:buFont typeface="Arial"/>
              <a:buNone/>
              <a:defRPr sz="12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200"/>
              </a:spcBef>
              <a:spcAft>
                <a:spcPts val="0"/>
              </a:spcAft>
              <a:buClr>
                <a:schemeClr val="lt1"/>
              </a:buClr>
              <a:buSzPts val="1000"/>
              <a:buFont typeface="Merriweather Sans"/>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350"/>
        <p:cNvGrpSpPr/>
        <p:nvPr/>
      </p:nvGrpSpPr>
      <p:grpSpPr>
        <a:xfrm>
          <a:off x="0" y="0"/>
          <a:ext cx="0" cy="0"/>
          <a:chOff x="0" y="0"/>
          <a:chExt cx="0" cy="0"/>
        </a:xfrm>
      </p:grpSpPr>
      <p:sp>
        <p:nvSpPr>
          <p:cNvPr id="351" name="Google Shape;351;g5195e422c4_2_46"/>
          <p:cNvSpPr txBox="1">
            <a:spLocks noGrp="1"/>
          </p:cNvSpPr>
          <p:nvPr>
            <p:ph type="body" idx="1"/>
          </p:nvPr>
        </p:nvSpPr>
        <p:spPr>
          <a:xfrm>
            <a:off x="339680" y="1764283"/>
            <a:ext cx="5651700" cy="39513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rtl="0">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rtl="0">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6pPr>
            <a:lvl7pPr marL="3200400" marR="0" lvl="6"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7pPr>
            <a:lvl8pPr marL="3657600" marR="0" lvl="7"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8pPr>
            <a:lvl9pPr marL="4114800" marR="0" lvl="8"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9pPr>
          </a:lstStyle>
          <a:p>
            <a:endParaRPr/>
          </a:p>
        </p:txBody>
      </p:sp>
      <p:sp>
        <p:nvSpPr>
          <p:cNvPr id="352" name="Google Shape;352;g5195e422c4_2_46"/>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9pPr>
          </a:lstStyle>
          <a:p>
            <a:endParaRPr/>
          </a:p>
        </p:txBody>
      </p:sp>
      <p:sp>
        <p:nvSpPr>
          <p:cNvPr id="353" name="Google Shape;353;g5195e422c4_2_46"/>
          <p:cNvSpPr txBox="1">
            <a:spLocks noGrp="1"/>
          </p:cNvSpPr>
          <p:nvPr>
            <p:ph type="body" idx="2"/>
          </p:nvPr>
        </p:nvSpPr>
        <p:spPr>
          <a:xfrm>
            <a:off x="6096000" y="1764283"/>
            <a:ext cx="5657700" cy="3951300"/>
          </a:xfrm>
          <a:prstGeom prst="rect">
            <a:avLst/>
          </a:prstGeom>
          <a:noFill/>
          <a:ln>
            <a:noFill/>
          </a:ln>
        </p:spPr>
        <p:txBody>
          <a:bodyPr spcFirstLastPara="1" wrap="square" lIns="121900" tIns="121900" rIns="121900" bIns="121900" anchor="t" anchorCtr="0"/>
          <a:lstStyle>
            <a:lvl1pPr marL="457200" marR="0" lvl="0"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rtl="0">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rtl="0">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6pPr>
            <a:lvl7pPr marL="3200400" marR="0" lvl="6"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7pPr>
            <a:lvl8pPr marL="3657600" marR="0" lvl="7"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8pPr>
            <a:lvl9pPr marL="4114800" marR="0" lvl="8"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9pPr>
          </a:lstStyle>
          <a:p>
            <a:endParaRPr/>
          </a:p>
        </p:txBody>
      </p:sp>
      <p:pic>
        <p:nvPicPr>
          <p:cNvPr id="354" name="Google Shape;354;g5195e422c4_2_46"/>
          <p:cNvPicPr preferRelativeResize="0"/>
          <p:nvPr/>
        </p:nvPicPr>
        <p:blipFill rotWithShape="1">
          <a:blip r:embed="rId2">
            <a:alphaModFix/>
          </a:blip>
          <a:srcRect/>
          <a:stretch/>
        </p:blipFill>
        <p:spPr>
          <a:xfrm>
            <a:off x="10559890" y="6453827"/>
            <a:ext cx="1400675" cy="23811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p:cSld name="Two Content_1">
    <p:bg>
      <p:bgPr>
        <a:solidFill>
          <a:schemeClr val="dk1"/>
        </a:solidFill>
        <a:effectLst/>
      </p:bgPr>
    </p:bg>
    <p:spTree>
      <p:nvGrpSpPr>
        <p:cNvPr id="1" name="Shape 355"/>
        <p:cNvGrpSpPr/>
        <p:nvPr/>
      </p:nvGrpSpPr>
      <p:grpSpPr>
        <a:xfrm>
          <a:off x="0" y="0"/>
          <a:ext cx="0" cy="0"/>
          <a:chOff x="0" y="0"/>
          <a:chExt cx="0" cy="0"/>
        </a:xfrm>
      </p:grpSpPr>
      <p:sp>
        <p:nvSpPr>
          <p:cNvPr id="356" name="Google Shape;356;g5195e422c4_2_51"/>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9pPr>
          </a:lstStyle>
          <a:p>
            <a:endParaRPr/>
          </a:p>
        </p:txBody>
      </p:sp>
      <p:pic>
        <p:nvPicPr>
          <p:cNvPr id="357" name="Google Shape;357;g5195e422c4_2_51"/>
          <p:cNvPicPr preferRelativeResize="0"/>
          <p:nvPr/>
        </p:nvPicPr>
        <p:blipFill rotWithShape="1">
          <a:blip r:embed="rId2">
            <a:alphaModFix/>
          </a:blip>
          <a:srcRect/>
          <a:stretch/>
        </p:blipFill>
        <p:spPr>
          <a:xfrm>
            <a:off x="10559890" y="6453827"/>
            <a:ext cx="1400675" cy="23811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358"/>
        <p:cNvGrpSpPr/>
        <p:nvPr/>
      </p:nvGrpSpPr>
      <p:grpSpPr>
        <a:xfrm>
          <a:off x="0" y="0"/>
          <a:ext cx="0" cy="0"/>
          <a:chOff x="0" y="0"/>
          <a:chExt cx="0" cy="0"/>
        </a:xfrm>
      </p:grpSpPr>
      <p:sp>
        <p:nvSpPr>
          <p:cNvPr id="359" name="Google Shape;359;g5195e422c4_2_54"/>
          <p:cNvSpPr txBox="1">
            <a:spLocks noGrp="1"/>
          </p:cNvSpPr>
          <p:nvPr>
            <p:ph type="title"/>
          </p:nvPr>
        </p:nvSpPr>
        <p:spPr>
          <a:xfrm>
            <a:off x="1270000" y="1269399"/>
            <a:ext cx="9240900" cy="3253500"/>
          </a:xfrm>
          <a:prstGeom prst="rect">
            <a:avLst/>
          </a:prstGeom>
          <a:noFill/>
          <a:ln>
            <a:noFill/>
          </a:ln>
        </p:spPr>
        <p:txBody>
          <a:bodyPr spcFirstLastPara="1" wrap="square" lIns="121900" tIns="121900" rIns="121900" bIns="121900" anchor="t" anchorCtr="0"/>
          <a:lstStyle>
            <a:lvl1pPr marR="0" lvl="0" algn="l" rtl="0">
              <a:lnSpc>
                <a:spcPct val="90000"/>
              </a:lnSpc>
              <a:spcBef>
                <a:spcPts val="0"/>
              </a:spcBef>
              <a:spcAft>
                <a:spcPts val="0"/>
              </a:spcAft>
              <a:buClr>
                <a:srgbClr val="000000"/>
              </a:buClr>
              <a:buSzPts val="1900"/>
              <a:buFont typeface="Arial"/>
              <a:buNone/>
              <a:defRPr sz="59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60" name="Google Shape;360;g5195e422c4_2_54"/>
          <p:cNvSpPr txBox="1">
            <a:spLocks noGrp="1"/>
          </p:cNvSpPr>
          <p:nvPr>
            <p:ph type="body" idx="1"/>
          </p:nvPr>
        </p:nvSpPr>
        <p:spPr>
          <a:xfrm>
            <a:off x="1270000" y="3953387"/>
            <a:ext cx="9135900" cy="1840800"/>
          </a:xfrm>
          <a:prstGeom prst="rect">
            <a:avLst/>
          </a:prstGeom>
          <a:noFill/>
          <a:ln>
            <a:noFill/>
          </a:ln>
        </p:spPr>
        <p:txBody>
          <a:bodyPr spcFirstLastPara="1" wrap="square" lIns="121900" tIns="121900" rIns="121900" bIns="121900" anchor="t" anchorCtr="0"/>
          <a:lstStyle>
            <a:lvl1pPr marL="457200" marR="0" lvl="0" indent="-228600" algn="l" rtl="0">
              <a:lnSpc>
                <a:spcPct val="100000"/>
              </a:lnSpc>
              <a:spcBef>
                <a:spcPts val="600"/>
              </a:spcBef>
              <a:spcAft>
                <a:spcPts val="0"/>
              </a:spcAft>
              <a:buClr>
                <a:schemeClr val="lt1"/>
              </a:buClr>
              <a:buSzPts val="2900"/>
              <a:buFont typeface="Arial"/>
              <a:buNone/>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361" name="Google Shape;361;g5195e422c4_2_54"/>
          <p:cNvPicPr preferRelativeResize="0"/>
          <p:nvPr/>
        </p:nvPicPr>
        <p:blipFill rotWithShape="1">
          <a:blip r:embed="rId2">
            <a:alphaModFix/>
          </a:blip>
          <a:srcRect/>
          <a:stretch/>
        </p:blipFill>
        <p:spPr>
          <a:xfrm>
            <a:off x="10559890" y="6453827"/>
            <a:ext cx="1400675" cy="23811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362"/>
        <p:cNvGrpSpPr/>
        <p:nvPr/>
      </p:nvGrpSpPr>
      <p:grpSpPr>
        <a:xfrm>
          <a:off x="0" y="0"/>
          <a:ext cx="0" cy="0"/>
          <a:chOff x="0" y="0"/>
          <a:chExt cx="0" cy="0"/>
        </a:xfrm>
      </p:grpSpPr>
      <p:sp>
        <p:nvSpPr>
          <p:cNvPr id="363" name="Google Shape;363;g5195e422c4_2_58"/>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pic>
        <p:nvPicPr>
          <p:cNvPr id="364" name="Google Shape;364;g5195e422c4_2_58"/>
          <p:cNvPicPr preferRelativeResize="0"/>
          <p:nvPr/>
        </p:nvPicPr>
        <p:blipFill rotWithShape="1">
          <a:blip r:embed="rId2">
            <a:alphaModFix/>
          </a:blip>
          <a:srcRect/>
          <a:stretch/>
        </p:blipFill>
        <p:spPr>
          <a:xfrm>
            <a:off x="10559890" y="6453827"/>
            <a:ext cx="1400675" cy="238115"/>
          </a:xfrm>
          <a:prstGeom prst="rect">
            <a:avLst/>
          </a:prstGeom>
          <a:noFill/>
          <a:ln>
            <a:noFill/>
          </a:ln>
        </p:spPr>
      </p:pic>
      <p:pic>
        <p:nvPicPr>
          <p:cNvPr id="365" name="Google Shape;365;g5195e422c4_2_58"/>
          <p:cNvPicPr preferRelativeResize="0"/>
          <p:nvPr/>
        </p:nvPicPr>
        <p:blipFill rotWithShape="1">
          <a:blip r:embed="rId3">
            <a:alphaModFix/>
          </a:blip>
          <a:srcRect/>
          <a:stretch/>
        </p:blipFill>
        <p:spPr>
          <a:xfrm>
            <a:off x="1612900" y="1600200"/>
            <a:ext cx="9563100" cy="4525433"/>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366"/>
        <p:cNvGrpSpPr/>
        <p:nvPr/>
      </p:nvGrpSpPr>
      <p:grpSpPr>
        <a:xfrm>
          <a:off x="0" y="0"/>
          <a:ext cx="0" cy="0"/>
          <a:chOff x="0" y="0"/>
          <a:chExt cx="0" cy="0"/>
        </a:xfrm>
      </p:grpSpPr>
      <p:sp>
        <p:nvSpPr>
          <p:cNvPr id="367" name="Google Shape;367;g5195e422c4_2_62"/>
          <p:cNvSpPr txBox="1"/>
          <p:nvPr/>
        </p:nvSpPr>
        <p:spPr>
          <a:xfrm>
            <a:off x="339680" y="275167"/>
            <a:ext cx="11414100" cy="1143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5300"/>
              <a:buFont typeface="Arial"/>
              <a:buNone/>
            </a:pPr>
            <a:r>
              <a:rPr lang="en-US" sz="5300" b="0" i="0" u="none" strike="noStrike" cap="none">
                <a:solidFill>
                  <a:schemeClr val="lt1"/>
                </a:solidFill>
                <a:latin typeface="Source Sans Pro"/>
                <a:ea typeface="Source Sans Pro"/>
                <a:cs typeface="Source Sans Pro"/>
                <a:sym typeface="Source Sans Pro"/>
              </a:rPr>
              <a:t>Here are some icons to use - scalable</a:t>
            </a:r>
            <a:endParaRPr sz="5300" b="0" i="0" u="none" strike="noStrike" cap="none">
              <a:solidFill>
                <a:schemeClr val="lt1"/>
              </a:solidFill>
              <a:latin typeface="Source Sans Pro"/>
              <a:ea typeface="Source Sans Pro"/>
              <a:cs typeface="Source Sans Pro"/>
              <a:sym typeface="Source Sans Pro"/>
            </a:endParaRPr>
          </a:p>
        </p:txBody>
      </p:sp>
      <p:pic>
        <p:nvPicPr>
          <p:cNvPr id="368" name="Google Shape;368;g5195e422c4_2_62"/>
          <p:cNvPicPr preferRelativeResize="0"/>
          <p:nvPr/>
        </p:nvPicPr>
        <p:blipFill rotWithShape="1">
          <a:blip r:embed="rId2">
            <a:alphaModFix/>
          </a:blip>
          <a:srcRect/>
          <a:stretch/>
        </p:blipFill>
        <p:spPr>
          <a:xfrm flipH="1">
            <a:off x="446834" y="2224097"/>
            <a:ext cx="544088" cy="544088"/>
          </a:xfrm>
          <a:prstGeom prst="rect">
            <a:avLst/>
          </a:prstGeom>
          <a:noFill/>
          <a:ln>
            <a:noFill/>
          </a:ln>
        </p:spPr>
      </p:pic>
      <p:pic>
        <p:nvPicPr>
          <p:cNvPr id="369" name="Google Shape;369;g5195e422c4_2_62"/>
          <p:cNvPicPr preferRelativeResize="0"/>
          <p:nvPr/>
        </p:nvPicPr>
        <p:blipFill rotWithShape="1">
          <a:blip r:embed="rId3">
            <a:alphaModFix/>
          </a:blip>
          <a:srcRect/>
          <a:stretch/>
        </p:blipFill>
        <p:spPr>
          <a:xfrm flipH="1">
            <a:off x="1045910" y="2224097"/>
            <a:ext cx="544088" cy="544088"/>
          </a:xfrm>
          <a:prstGeom prst="rect">
            <a:avLst/>
          </a:prstGeom>
          <a:noFill/>
          <a:ln>
            <a:noFill/>
          </a:ln>
        </p:spPr>
      </p:pic>
      <p:pic>
        <p:nvPicPr>
          <p:cNvPr id="370" name="Google Shape;370;g5195e422c4_2_62"/>
          <p:cNvPicPr preferRelativeResize="0"/>
          <p:nvPr/>
        </p:nvPicPr>
        <p:blipFill rotWithShape="1">
          <a:blip r:embed="rId4">
            <a:alphaModFix/>
          </a:blip>
          <a:srcRect/>
          <a:stretch/>
        </p:blipFill>
        <p:spPr>
          <a:xfrm flipH="1">
            <a:off x="1644986" y="2224097"/>
            <a:ext cx="544088" cy="544088"/>
          </a:xfrm>
          <a:prstGeom prst="rect">
            <a:avLst/>
          </a:prstGeom>
          <a:noFill/>
          <a:ln>
            <a:noFill/>
          </a:ln>
        </p:spPr>
      </p:pic>
      <p:pic>
        <p:nvPicPr>
          <p:cNvPr id="371" name="Google Shape;371;g5195e422c4_2_62"/>
          <p:cNvPicPr preferRelativeResize="0"/>
          <p:nvPr/>
        </p:nvPicPr>
        <p:blipFill rotWithShape="1">
          <a:blip r:embed="rId5">
            <a:alphaModFix/>
          </a:blip>
          <a:srcRect/>
          <a:stretch/>
        </p:blipFill>
        <p:spPr>
          <a:xfrm flipH="1">
            <a:off x="2244062" y="2224097"/>
            <a:ext cx="544088" cy="544088"/>
          </a:xfrm>
          <a:prstGeom prst="rect">
            <a:avLst/>
          </a:prstGeom>
          <a:noFill/>
          <a:ln>
            <a:noFill/>
          </a:ln>
        </p:spPr>
      </p:pic>
      <p:pic>
        <p:nvPicPr>
          <p:cNvPr id="372" name="Google Shape;372;g5195e422c4_2_62"/>
          <p:cNvPicPr preferRelativeResize="0"/>
          <p:nvPr/>
        </p:nvPicPr>
        <p:blipFill rotWithShape="1">
          <a:blip r:embed="rId6">
            <a:alphaModFix/>
          </a:blip>
          <a:srcRect/>
          <a:stretch/>
        </p:blipFill>
        <p:spPr>
          <a:xfrm flipH="1">
            <a:off x="2843138" y="2224097"/>
            <a:ext cx="544088" cy="544088"/>
          </a:xfrm>
          <a:prstGeom prst="rect">
            <a:avLst/>
          </a:prstGeom>
          <a:noFill/>
          <a:ln>
            <a:noFill/>
          </a:ln>
        </p:spPr>
      </p:pic>
      <p:pic>
        <p:nvPicPr>
          <p:cNvPr id="373" name="Google Shape;373;g5195e422c4_2_62"/>
          <p:cNvPicPr preferRelativeResize="0"/>
          <p:nvPr/>
        </p:nvPicPr>
        <p:blipFill rotWithShape="1">
          <a:blip r:embed="rId7">
            <a:alphaModFix/>
          </a:blip>
          <a:srcRect/>
          <a:stretch/>
        </p:blipFill>
        <p:spPr>
          <a:xfrm flipH="1">
            <a:off x="3442214" y="2224097"/>
            <a:ext cx="544088" cy="544088"/>
          </a:xfrm>
          <a:prstGeom prst="rect">
            <a:avLst/>
          </a:prstGeom>
          <a:noFill/>
          <a:ln>
            <a:noFill/>
          </a:ln>
        </p:spPr>
      </p:pic>
      <p:pic>
        <p:nvPicPr>
          <p:cNvPr id="374" name="Google Shape;374;g5195e422c4_2_62"/>
          <p:cNvPicPr preferRelativeResize="0"/>
          <p:nvPr/>
        </p:nvPicPr>
        <p:blipFill rotWithShape="1">
          <a:blip r:embed="rId8">
            <a:alphaModFix/>
          </a:blip>
          <a:srcRect/>
          <a:stretch/>
        </p:blipFill>
        <p:spPr>
          <a:xfrm flipH="1">
            <a:off x="4041290" y="2224097"/>
            <a:ext cx="544088" cy="544088"/>
          </a:xfrm>
          <a:prstGeom prst="rect">
            <a:avLst/>
          </a:prstGeom>
          <a:noFill/>
          <a:ln>
            <a:noFill/>
          </a:ln>
        </p:spPr>
      </p:pic>
      <p:pic>
        <p:nvPicPr>
          <p:cNvPr id="375" name="Google Shape;375;g5195e422c4_2_62"/>
          <p:cNvPicPr preferRelativeResize="0"/>
          <p:nvPr/>
        </p:nvPicPr>
        <p:blipFill rotWithShape="1">
          <a:blip r:embed="rId9">
            <a:alphaModFix/>
          </a:blip>
          <a:srcRect/>
          <a:stretch/>
        </p:blipFill>
        <p:spPr>
          <a:xfrm flipH="1">
            <a:off x="4640366" y="2224097"/>
            <a:ext cx="544088" cy="544088"/>
          </a:xfrm>
          <a:prstGeom prst="rect">
            <a:avLst/>
          </a:prstGeom>
          <a:noFill/>
          <a:ln>
            <a:noFill/>
          </a:ln>
        </p:spPr>
      </p:pic>
      <p:pic>
        <p:nvPicPr>
          <p:cNvPr id="376" name="Google Shape;376;g5195e422c4_2_62"/>
          <p:cNvPicPr preferRelativeResize="0"/>
          <p:nvPr/>
        </p:nvPicPr>
        <p:blipFill rotWithShape="1">
          <a:blip r:embed="rId10">
            <a:alphaModFix/>
          </a:blip>
          <a:srcRect/>
          <a:stretch/>
        </p:blipFill>
        <p:spPr>
          <a:xfrm flipH="1">
            <a:off x="5239442" y="2224097"/>
            <a:ext cx="544088" cy="544088"/>
          </a:xfrm>
          <a:prstGeom prst="rect">
            <a:avLst/>
          </a:prstGeom>
          <a:noFill/>
          <a:ln>
            <a:noFill/>
          </a:ln>
        </p:spPr>
      </p:pic>
      <p:pic>
        <p:nvPicPr>
          <p:cNvPr id="377" name="Google Shape;377;g5195e422c4_2_62"/>
          <p:cNvPicPr preferRelativeResize="0"/>
          <p:nvPr/>
        </p:nvPicPr>
        <p:blipFill rotWithShape="1">
          <a:blip r:embed="rId11">
            <a:alphaModFix/>
          </a:blip>
          <a:srcRect/>
          <a:stretch/>
        </p:blipFill>
        <p:spPr>
          <a:xfrm flipH="1">
            <a:off x="5838518" y="2224097"/>
            <a:ext cx="544088" cy="544088"/>
          </a:xfrm>
          <a:prstGeom prst="rect">
            <a:avLst/>
          </a:prstGeom>
          <a:noFill/>
          <a:ln>
            <a:noFill/>
          </a:ln>
        </p:spPr>
      </p:pic>
      <p:pic>
        <p:nvPicPr>
          <p:cNvPr id="378" name="Google Shape;378;g5195e422c4_2_62"/>
          <p:cNvPicPr preferRelativeResize="0"/>
          <p:nvPr/>
        </p:nvPicPr>
        <p:blipFill rotWithShape="1">
          <a:blip r:embed="rId12">
            <a:alphaModFix/>
          </a:blip>
          <a:srcRect/>
          <a:stretch/>
        </p:blipFill>
        <p:spPr>
          <a:xfrm flipH="1">
            <a:off x="6437594" y="2224097"/>
            <a:ext cx="544088" cy="544088"/>
          </a:xfrm>
          <a:prstGeom prst="rect">
            <a:avLst/>
          </a:prstGeom>
          <a:noFill/>
          <a:ln>
            <a:noFill/>
          </a:ln>
        </p:spPr>
      </p:pic>
      <p:pic>
        <p:nvPicPr>
          <p:cNvPr id="379" name="Google Shape;379;g5195e422c4_2_62"/>
          <p:cNvPicPr preferRelativeResize="0"/>
          <p:nvPr/>
        </p:nvPicPr>
        <p:blipFill rotWithShape="1">
          <a:blip r:embed="rId13">
            <a:alphaModFix/>
          </a:blip>
          <a:srcRect/>
          <a:stretch/>
        </p:blipFill>
        <p:spPr>
          <a:xfrm flipH="1">
            <a:off x="7036670" y="2224097"/>
            <a:ext cx="544088" cy="544088"/>
          </a:xfrm>
          <a:prstGeom prst="rect">
            <a:avLst/>
          </a:prstGeom>
          <a:noFill/>
          <a:ln>
            <a:noFill/>
          </a:ln>
        </p:spPr>
      </p:pic>
      <p:pic>
        <p:nvPicPr>
          <p:cNvPr id="380" name="Google Shape;380;g5195e422c4_2_62"/>
          <p:cNvPicPr preferRelativeResize="0"/>
          <p:nvPr/>
        </p:nvPicPr>
        <p:blipFill rotWithShape="1">
          <a:blip r:embed="rId14">
            <a:alphaModFix/>
          </a:blip>
          <a:srcRect/>
          <a:stretch/>
        </p:blipFill>
        <p:spPr>
          <a:xfrm flipH="1">
            <a:off x="7635746" y="2224097"/>
            <a:ext cx="544088" cy="544088"/>
          </a:xfrm>
          <a:prstGeom prst="rect">
            <a:avLst/>
          </a:prstGeom>
          <a:noFill/>
          <a:ln>
            <a:noFill/>
          </a:ln>
        </p:spPr>
      </p:pic>
      <p:pic>
        <p:nvPicPr>
          <p:cNvPr id="381" name="Google Shape;381;g5195e422c4_2_62"/>
          <p:cNvPicPr preferRelativeResize="0"/>
          <p:nvPr/>
        </p:nvPicPr>
        <p:blipFill rotWithShape="1">
          <a:blip r:embed="rId15">
            <a:alphaModFix/>
          </a:blip>
          <a:srcRect/>
          <a:stretch/>
        </p:blipFill>
        <p:spPr>
          <a:xfrm flipH="1">
            <a:off x="8234822" y="2224097"/>
            <a:ext cx="544088" cy="544088"/>
          </a:xfrm>
          <a:prstGeom prst="rect">
            <a:avLst/>
          </a:prstGeom>
          <a:noFill/>
          <a:ln>
            <a:noFill/>
          </a:ln>
        </p:spPr>
      </p:pic>
      <p:pic>
        <p:nvPicPr>
          <p:cNvPr id="382" name="Google Shape;382;g5195e422c4_2_62"/>
          <p:cNvPicPr preferRelativeResize="0"/>
          <p:nvPr/>
        </p:nvPicPr>
        <p:blipFill rotWithShape="1">
          <a:blip r:embed="rId16">
            <a:alphaModFix/>
          </a:blip>
          <a:srcRect/>
          <a:stretch/>
        </p:blipFill>
        <p:spPr>
          <a:xfrm flipH="1">
            <a:off x="8833898" y="2224097"/>
            <a:ext cx="544088" cy="544088"/>
          </a:xfrm>
          <a:prstGeom prst="rect">
            <a:avLst/>
          </a:prstGeom>
          <a:noFill/>
          <a:ln>
            <a:noFill/>
          </a:ln>
        </p:spPr>
      </p:pic>
      <p:pic>
        <p:nvPicPr>
          <p:cNvPr id="383" name="Google Shape;383;g5195e422c4_2_62"/>
          <p:cNvPicPr preferRelativeResize="0"/>
          <p:nvPr/>
        </p:nvPicPr>
        <p:blipFill rotWithShape="1">
          <a:blip r:embed="rId17">
            <a:alphaModFix/>
          </a:blip>
          <a:srcRect/>
          <a:stretch/>
        </p:blipFill>
        <p:spPr>
          <a:xfrm flipH="1">
            <a:off x="9432974" y="2224097"/>
            <a:ext cx="544088" cy="544088"/>
          </a:xfrm>
          <a:prstGeom prst="rect">
            <a:avLst/>
          </a:prstGeom>
          <a:noFill/>
          <a:ln>
            <a:noFill/>
          </a:ln>
        </p:spPr>
      </p:pic>
      <p:pic>
        <p:nvPicPr>
          <p:cNvPr id="384" name="Google Shape;384;g5195e422c4_2_62"/>
          <p:cNvPicPr preferRelativeResize="0"/>
          <p:nvPr/>
        </p:nvPicPr>
        <p:blipFill rotWithShape="1">
          <a:blip r:embed="rId18">
            <a:alphaModFix/>
          </a:blip>
          <a:srcRect/>
          <a:stretch/>
        </p:blipFill>
        <p:spPr>
          <a:xfrm flipH="1">
            <a:off x="10032050" y="2224097"/>
            <a:ext cx="544088" cy="544088"/>
          </a:xfrm>
          <a:prstGeom prst="rect">
            <a:avLst/>
          </a:prstGeom>
          <a:noFill/>
          <a:ln>
            <a:noFill/>
          </a:ln>
        </p:spPr>
      </p:pic>
      <p:pic>
        <p:nvPicPr>
          <p:cNvPr id="385" name="Google Shape;385;g5195e422c4_2_62"/>
          <p:cNvPicPr preferRelativeResize="0"/>
          <p:nvPr/>
        </p:nvPicPr>
        <p:blipFill rotWithShape="1">
          <a:blip r:embed="rId19">
            <a:alphaModFix/>
          </a:blip>
          <a:srcRect/>
          <a:stretch/>
        </p:blipFill>
        <p:spPr>
          <a:xfrm flipH="1">
            <a:off x="10631126" y="2224097"/>
            <a:ext cx="544088" cy="544088"/>
          </a:xfrm>
          <a:prstGeom prst="rect">
            <a:avLst/>
          </a:prstGeom>
          <a:noFill/>
          <a:ln>
            <a:noFill/>
          </a:ln>
        </p:spPr>
      </p:pic>
      <p:pic>
        <p:nvPicPr>
          <p:cNvPr id="386" name="Google Shape;386;g5195e422c4_2_62"/>
          <p:cNvPicPr preferRelativeResize="0"/>
          <p:nvPr/>
        </p:nvPicPr>
        <p:blipFill rotWithShape="1">
          <a:blip r:embed="rId20">
            <a:alphaModFix/>
          </a:blip>
          <a:srcRect/>
          <a:stretch/>
        </p:blipFill>
        <p:spPr>
          <a:xfrm flipH="1">
            <a:off x="11230202" y="2224097"/>
            <a:ext cx="544088" cy="544088"/>
          </a:xfrm>
          <a:prstGeom prst="rect">
            <a:avLst/>
          </a:prstGeom>
          <a:noFill/>
          <a:ln>
            <a:noFill/>
          </a:ln>
        </p:spPr>
      </p:pic>
      <p:sp>
        <p:nvSpPr>
          <p:cNvPr id="387" name="Google Shape;387;g5195e422c4_2_62"/>
          <p:cNvSpPr txBox="1"/>
          <p:nvPr/>
        </p:nvSpPr>
        <p:spPr>
          <a:xfrm>
            <a:off x="363451" y="1810341"/>
            <a:ext cx="1665300" cy="501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DB Benefits</a:t>
            </a:r>
            <a:endParaRPr sz="1600" b="0" i="0" u="none" strike="noStrike" cap="none">
              <a:solidFill>
                <a:schemeClr val="lt1"/>
              </a:solidFill>
              <a:latin typeface="Source Sans Pro"/>
              <a:ea typeface="Source Sans Pro"/>
              <a:cs typeface="Source Sans Pro"/>
              <a:sym typeface="Source Sans Pro"/>
            </a:endParaRPr>
          </a:p>
        </p:txBody>
      </p:sp>
      <p:pic>
        <p:nvPicPr>
          <p:cNvPr id="388" name="Google Shape;388;g5195e422c4_2_62"/>
          <p:cNvPicPr preferRelativeResize="0"/>
          <p:nvPr/>
        </p:nvPicPr>
        <p:blipFill rotWithShape="1">
          <a:blip r:embed="rId21">
            <a:alphaModFix/>
          </a:blip>
          <a:srcRect/>
          <a:stretch/>
        </p:blipFill>
        <p:spPr>
          <a:xfrm>
            <a:off x="413519" y="3439428"/>
            <a:ext cx="626810" cy="626810"/>
          </a:xfrm>
          <a:prstGeom prst="rect">
            <a:avLst/>
          </a:prstGeom>
          <a:noFill/>
          <a:ln>
            <a:noFill/>
          </a:ln>
        </p:spPr>
      </p:pic>
      <p:pic>
        <p:nvPicPr>
          <p:cNvPr id="389" name="Google Shape;389;g5195e422c4_2_62"/>
          <p:cNvPicPr preferRelativeResize="0"/>
          <p:nvPr/>
        </p:nvPicPr>
        <p:blipFill rotWithShape="1">
          <a:blip r:embed="rId22">
            <a:alphaModFix/>
          </a:blip>
          <a:srcRect/>
          <a:stretch/>
        </p:blipFill>
        <p:spPr>
          <a:xfrm>
            <a:off x="1134881" y="3439428"/>
            <a:ext cx="626810" cy="626810"/>
          </a:xfrm>
          <a:prstGeom prst="rect">
            <a:avLst/>
          </a:prstGeom>
          <a:noFill/>
          <a:ln>
            <a:noFill/>
          </a:ln>
        </p:spPr>
      </p:pic>
      <p:pic>
        <p:nvPicPr>
          <p:cNvPr id="390" name="Google Shape;390;g5195e422c4_2_62"/>
          <p:cNvPicPr preferRelativeResize="0"/>
          <p:nvPr/>
        </p:nvPicPr>
        <p:blipFill rotWithShape="1">
          <a:blip r:embed="rId23">
            <a:alphaModFix/>
          </a:blip>
          <a:srcRect/>
          <a:stretch/>
        </p:blipFill>
        <p:spPr>
          <a:xfrm>
            <a:off x="1856244" y="3439428"/>
            <a:ext cx="626810" cy="626810"/>
          </a:xfrm>
          <a:prstGeom prst="rect">
            <a:avLst/>
          </a:prstGeom>
          <a:noFill/>
          <a:ln>
            <a:noFill/>
          </a:ln>
        </p:spPr>
      </p:pic>
      <p:pic>
        <p:nvPicPr>
          <p:cNvPr id="391" name="Google Shape;391;g5195e422c4_2_62"/>
          <p:cNvPicPr preferRelativeResize="0"/>
          <p:nvPr/>
        </p:nvPicPr>
        <p:blipFill rotWithShape="1">
          <a:blip r:embed="rId24">
            <a:alphaModFix/>
          </a:blip>
          <a:srcRect/>
          <a:stretch/>
        </p:blipFill>
        <p:spPr>
          <a:xfrm>
            <a:off x="2577607" y="3439428"/>
            <a:ext cx="626810" cy="626810"/>
          </a:xfrm>
          <a:prstGeom prst="rect">
            <a:avLst/>
          </a:prstGeom>
          <a:noFill/>
          <a:ln>
            <a:noFill/>
          </a:ln>
        </p:spPr>
      </p:pic>
      <p:pic>
        <p:nvPicPr>
          <p:cNvPr id="392" name="Google Shape;392;g5195e422c4_2_62"/>
          <p:cNvPicPr preferRelativeResize="0"/>
          <p:nvPr/>
        </p:nvPicPr>
        <p:blipFill rotWithShape="1">
          <a:blip r:embed="rId25">
            <a:alphaModFix/>
          </a:blip>
          <a:srcRect/>
          <a:stretch/>
        </p:blipFill>
        <p:spPr>
          <a:xfrm>
            <a:off x="3298969" y="3439428"/>
            <a:ext cx="626810" cy="626810"/>
          </a:xfrm>
          <a:prstGeom prst="rect">
            <a:avLst/>
          </a:prstGeom>
          <a:noFill/>
          <a:ln>
            <a:noFill/>
          </a:ln>
        </p:spPr>
      </p:pic>
      <p:pic>
        <p:nvPicPr>
          <p:cNvPr id="393" name="Google Shape;393;g5195e422c4_2_62"/>
          <p:cNvPicPr preferRelativeResize="0"/>
          <p:nvPr/>
        </p:nvPicPr>
        <p:blipFill rotWithShape="1">
          <a:blip r:embed="rId26">
            <a:alphaModFix/>
          </a:blip>
          <a:srcRect/>
          <a:stretch/>
        </p:blipFill>
        <p:spPr>
          <a:xfrm>
            <a:off x="4020332" y="3439428"/>
            <a:ext cx="626810" cy="626810"/>
          </a:xfrm>
          <a:prstGeom prst="rect">
            <a:avLst/>
          </a:prstGeom>
          <a:noFill/>
          <a:ln>
            <a:noFill/>
          </a:ln>
        </p:spPr>
      </p:pic>
      <p:pic>
        <p:nvPicPr>
          <p:cNvPr id="394" name="Google Shape;394;g5195e422c4_2_62"/>
          <p:cNvPicPr preferRelativeResize="0"/>
          <p:nvPr/>
        </p:nvPicPr>
        <p:blipFill rotWithShape="1">
          <a:blip r:embed="rId27">
            <a:alphaModFix/>
          </a:blip>
          <a:srcRect/>
          <a:stretch/>
        </p:blipFill>
        <p:spPr>
          <a:xfrm>
            <a:off x="4741695" y="3439428"/>
            <a:ext cx="626810" cy="626810"/>
          </a:xfrm>
          <a:prstGeom prst="rect">
            <a:avLst/>
          </a:prstGeom>
          <a:noFill/>
          <a:ln>
            <a:noFill/>
          </a:ln>
        </p:spPr>
      </p:pic>
      <p:pic>
        <p:nvPicPr>
          <p:cNvPr id="395" name="Google Shape;395;g5195e422c4_2_62"/>
          <p:cNvPicPr preferRelativeResize="0"/>
          <p:nvPr/>
        </p:nvPicPr>
        <p:blipFill rotWithShape="1">
          <a:blip r:embed="rId28">
            <a:alphaModFix/>
          </a:blip>
          <a:srcRect/>
          <a:stretch/>
        </p:blipFill>
        <p:spPr>
          <a:xfrm>
            <a:off x="5463057" y="3439428"/>
            <a:ext cx="626810" cy="626810"/>
          </a:xfrm>
          <a:prstGeom prst="rect">
            <a:avLst/>
          </a:prstGeom>
          <a:noFill/>
          <a:ln>
            <a:noFill/>
          </a:ln>
        </p:spPr>
      </p:pic>
      <p:pic>
        <p:nvPicPr>
          <p:cNvPr id="396" name="Google Shape;396;g5195e422c4_2_62"/>
          <p:cNvPicPr preferRelativeResize="0"/>
          <p:nvPr/>
        </p:nvPicPr>
        <p:blipFill rotWithShape="1">
          <a:blip r:embed="rId29">
            <a:alphaModFix/>
          </a:blip>
          <a:srcRect/>
          <a:stretch/>
        </p:blipFill>
        <p:spPr>
          <a:xfrm>
            <a:off x="6184420" y="3439428"/>
            <a:ext cx="626810" cy="626810"/>
          </a:xfrm>
          <a:prstGeom prst="rect">
            <a:avLst/>
          </a:prstGeom>
          <a:noFill/>
          <a:ln>
            <a:noFill/>
          </a:ln>
        </p:spPr>
      </p:pic>
      <p:pic>
        <p:nvPicPr>
          <p:cNvPr id="397" name="Google Shape;397;g5195e422c4_2_62"/>
          <p:cNvPicPr preferRelativeResize="0"/>
          <p:nvPr/>
        </p:nvPicPr>
        <p:blipFill rotWithShape="1">
          <a:blip r:embed="rId30">
            <a:alphaModFix/>
          </a:blip>
          <a:srcRect/>
          <a:stretch/>
        </p:blipFill>
        <p:spPr>
          <a:xfrm>
            <a:off x="6905783" y="3439428"/>
            <a:ext cx="626810" cy="626810"/>
          </a:xfrm>
          <a:prstGeom prst="rect">
            <a:avLst/>
          </a:prstGeom>
          <a:noFill/>
          <a:ln>
            <a:noFill/>
          </a:ln>
        </p:spPr>
      </p:pic>
      <p:pic>
        <p:nvPicPr>
          <p:cNvPr id="398" name="Google Shape;398;g5195e422c4_2_62"/>
          <p:cNvPicPr preferRelativeResize="0"/>
          <p:nvPr/>
        </p:nvPicPr>
        <p:blipFill rotWithShape="1">
          <a:blip r:embed="rId31">
            <a:alphaModFix/>
          </a:blip>
          <a:srcRect/>
          <a:stretch/>
        </p:blipFill>
        <p:spPr>
          <a:xfrm>
            <a:off x="7627145" y="3439428"/>
            <a:ext cx="626810" cy="626810"/>
          </a:xfrm>
          <a:prstGeom prst="rect">
            <a:avLst/>
          </a:prstGeom>
          <a:noFill/>
          <a:ln>
            <a:noFill/>
          </a:ln>
        </p:spPr>
      </p:pic>
      <p:pic>
        <p:nvPicPr>
          <p:cNvPr id="399" name="Google Shape;399;g5195e422c4_2_62"/>
          <p:cNvPicPr preferRelativeResize="0"/>
          <p:nvPr/>
        </p:nvPicPr>
        <p:blipFill rotWithShape="1">
          <a:blip r:embed="rId32">
            <a:alphaModFix/>
          </a:blip>
          <a:srcRect/>
          <a:stretch/>
        </p:blipFill>
        <p:spPr>
          <a:xfrm>
            <a:off x="8348508" y="3439428"/>
            <a:ext cx="626810" cy="626810"/>
          </a:xfrm>
          <a:prstGeom prst="rect">
            <a:avLst/>
          </a:prstGeom>
          <a:noFill/>
          <a:ln>
            <a:noFill/>
          </a:ln>
        </p:spPr>
      </p:pic>
      <p:pic>
        <p:nvPicPr>
          <p:cNvPr id="400" name="Google Shape;400;g5195e422c4_2_62"/>
          <p:cNvPicPr preferRelativeResize="0"/>
          <p:nvPr/>
        </p:nvPicPr>
        <p:blipFill rotWithShape="1">
          <a:blip r:embed="rId33">
            <a:alphaModFix/>
          </a:blip>
          <a:srcRect/>
          <a:stretch/>
        </p:blipFill>
        <p:spPr>
          <a:xfrm>
            <a:off x="9069871" y="3439428"/>
            <a:ext cx="626810" cy="626810"/>
          </a:xfrm>
          <a:prstGeom prst="rect">
            <a:avLst/>
          </a:prstGeom>
          <a:noFill/>
          <a:ln>
            <a:noFill/>
          </a:ln>
        </p:spPr>
      </p:pic>
      <p:pic>
        <p:nvPicPr>
          <p:cNvPr id="401" name="Google Shape;401;g5195e422c4_2_62"/>
          <p:cNvPicPr preferRelativeResize="0"/>
          <p:nvPr/>
        </p:nvPicPr>
        <p:blipFill rotWithShape="1">
          <a:blip r:embed="rId34">
            <a:alphaModFix/>
          </a:blip>
          <a:srcRect/>
          <a:stretch/>
        </p:blipFill>
        <p:spPr>
          <a:xfrm>
            <a:off x="9791233" y="3439428"/>
            <a:ext cx="626810" cy="626810"/>
          </a:xfrm>
          <a:prstGeom prst="rect">
            <a:avLst/>
          </a:prstGeom>
          <a:noFill/>
          <a:ln>
            <a:noFill/>
          </a:ln>
        </p:spPr>
      </p:pic>
      <p:pic>
        <p:nvPicPr>
          <p:cNvPr id="402" name="Google Shape;402;g5195e422c4_2_62"/>
          <p:cNvPicPr preferRelativeResize="0"/>
          <p:nvPr/>
        </p:nvPicPr>
        <p:blipFill rotWithShape="1">
          <a:blip r:embed="rId35">
            <a:alphaModFix/>
          </a:blip>
          <a:srcRect/>
          <a:stretch/>
        </p:blipFill>
        <p:spPr>
          <a:xfrm>
            <a:off x="10512596" y="3439428"/>
            <a:ext cx="626810" cy="626810"/>
          </a:xfrm>
          <a:prstGeom prst="rect">
            <a:avLst/>
          </a:prstGeom>
          <a:noFill/>
          <a:ln>
            <a:noFill/>
          </a:ln>
        </p:spPr>
      </p:pic>
      <p:pic>
        <p:nvPicPr>
          <p:cNvPr id="403" name="Google Shape;403;g5195e422c4_2_62"/>
          <p:cNvPicPr preferRelativeResize="0"/>
          <p:nvPr/>
        </p:nvPicPr>
        <p:blipFill rotWithShape="1">
          <a:blip r:embed="rId36">
            <a:alphaModFix/>
          </a:blip>
          <a:srcRect/>
          <a:stretch/>
        </p:blipFill>
        <p:spPr>
          <a:xfrm>
            <a:off x="11233961" y="3439428"/>
            <a:ext cx="626810" cy="626810"/>
          </a:xfrm>
          <a:prstGeom prst="rect">
            <a:avLst/>
          </a:prstGeom>
          <a:noFill/>
          <a:ln>
            <a:noFill/>
          </a:ln>
        </p:spPr>
      </p:pic>
      <p:sp>
        <p:nvSpPr>
          <p:cNvPr id="404" name="Google Shape;404;g5195e422c4_2_62"/>
          <p:cNvSpPr txBox="1"/>
          <p:nvPr/>
        </p:nvSpPr>
        <p:spPr>
          <a:xfrm>
            <a:off x="339680" y="3025671"/>
            <a:ext cx="1665300" cy="501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DB Features</a:t>
            </a:r>
            <a:endParaRPr sz="1600" b="0" i="0" u="none" strike="noStrike" cap="none">
              <a:solidFill>
                <a:schemeClr val="lt1"/>
              </a:solidFill>
              <a:latin typeface="Source Sans Pro"/>
              <a:ea typeface="Source Sans Pro"/>
              <a:cs typeface="Source Sans Pro"/>
              <a:sym typeface="Source Sans Pro"/>
            </a:endParaRPr>
          </a:p>
        </p:txBody>
      </p:sp>
      <p:pic>
        <p:nvPicPr>
          <p:cNvPr id="405" name="Google Shape;405;g5195e422c4_2_62"/>
          <p:cNvPicPr preferRelativeResize="0"/>
          <p:nvPr/>
        </p:nvPicPr>
        <p:blipFill rotWithShape="1">
          <a:blip r:embed="rId37">
            <a:alphaModFix/>
          </a:blip>
          <a:srcRect/>
          <a:stretch/>
        </p:blipFill>
        <p:spPr>
          <a:xfrm>
            <a:off x="425936" y="4737481"/>
            <a:ext cx="674640" cy="674640"/>
          </a:xfrm>
          <a:prstGeom prst="rect">
            <a:avLst/>
          </a:prstGeom>
          <a:noFill/>
          <a:ln>
            <a:noFill/>
          </a:ln>
        </p:spPr>
      </p:pic>
      <p:pic>
        <p:nvPicPr>
          <p:cNvPr id="406" name="Google Shape;406;g5195e422c4_2_62"/>
          <p:cNvPicPr preferRelativeResize="0"/>
          <p:nvPr/>
        </p:nvPicPr>
        <p:blipFill rotWithShape="1">
          <a:blip r:embed="rId38">
            <a:alphaModFix/>
          </a:blip>
          <a:srcRect/>
          <a:stretch/>
        </p:blipFill>
        <p:spPr>
          <a:xfrm>
            <a:off x="1065864" y="4737481"/>
            <a:ext cx="674640" cy="674640"/>
          </a:xfrm>
          <a:prstGeom prst="rect">
            <a:avLst/>
          </a:prstGeom>
          <a:noFill/>
          <a:ln>
            <a:noFill/>
          </a:ln>
        </p:spPr>
      </p:pic>
      <p:pic>
        <p:nvPicPr>
          <p:cNvPr id="407" name="Google Shape;407;g5195e422c4_2_62"/>
          <p:cNvPicPr preferRelativeResize="0"/>
          <p:nvPr/>
        </p:nvPicPr>
        <p:blipFill rotWithShape="1">
          <a:blip r:embed="rId39">
            <a:alphaModFix/>
          </a:blip>
          <a:srcRect/>
          <a:stretch/>
        </p:blipFill>
        <p:spPr>
          <a:xfrm>
            <a:off x="1705792" y="4737481"/>
            <a:ext cx="674640" cy="674640"/>
          </a:xfrm>
          <a:prstGeom prst="rect">
            <a:avLst/>
          </a:prstGeom>
          <a:noFill/>
          <a:ln>
            <a:noFill/>
          </a:ln>
        </p:spPr>
      </p:pic>
      <p:pic>
        <p:nvPicPr>
          <p:cNvPr id="408" name="Google Shape;408;g5195e422c4_2_62"/>
          <p:cNvPicPr preferRelativeResize="0"/>
          <p:nvPr/>
        </p:nvPicPr>
        <p:blipFill rotWithShape="1">
          <a:blip r:embed="rId40">
            <a:alphaModFix/>
          </a:blip>
          <a:srcRect/>
          <a:stretch/>
        </p:blipFill>
        <p:spPr>
          <a:xfrm>
            <a:off x="2345720" y="4737481"/>
            <a:ext cx="674640" cy="674640"/>
          </a:xfrm>
          <a:prstGeom prst="rect">
            <a:avLst/>
          </a:prstGeom>
          <a:noFill/>
          <a:ln>
            <a:noFill/>
          </a:ln>
        </p:spPr>
      </p:pic>
      <p:pic>
        <p:nvPicPr>
          <p:cNvPr id="409" name="Google Shape;409;g5195e422c4_2_62"/>
          <p:cNvPicPr preferRelativeResize="0"/>
          <p:nvPr/>
        </p:nvPicPr>
        <p:blipFill rotWithShape="1">
          <a:blip r:embed="rId41">
            <a:alphaModFix/>
          </a:blip>
          <a:srcRect/>
          <a:stretch/>
        </p:blipFill>
        <p:spPr>
          <a:xfrm>
            <a:off x="2985648" y="4737481"/>
            <a:ext cx="674640" cy="674640"/>
          </a:xfrm>
          <a:prstGeom prst="rect">
            <a:avLst/>
          </a:prstGeom>
          <a:noFill/>
          <a:ln>
            <a:noFill/>
          </a:ln>
        </p:spPr>
      </p:pic>
      <p:pic>
        <p:nvPicPr>
          <p:cNvPr id="410" name="Google Shape;410;g5195e422c4_2_62"/>
          <p:cNvPicPr preferRelativeResize="0"/>
          <p:nvPr/>
        </p:nvPicPr>
        <p:blipFill rotWithShape="1">
          <a:blip r:embed="rId42">
            <a:alphaModFix/>
          </a:blip>
          <a:srcRect/>
          <a:stretch/>
        </p:blipFill>
        <p:spPr>
          <a:xfrm>
            <a:off x="3625576" y="4737481"/>
            <a:ext cx="674640" cy="674640"/>
          </a:xfrm>
          <a:prstGeom prst="rect">
            <a:avLst/>
          </a:prstGeom>
          <a:noFill/>
          <a:ln>
            <a:noFill/>
          </a:ln>
        </p:spPr>
      </p:pic>
      <p:pic>
        <p:nvPicPr>
          <p:cNvPr id="411" name="Google Shape;411;g5195e422c4_2_62"/>
          <p:cNvPicPr preferRelativeResize="0"/>
          <p:nvPr/>
        </p:nvPicPr>
        <p:blipFill rotWithShape="1">
          <a:blip r:embed="rId43">
            <a:alphaModFix/>
          </a:blip>
          <a:srcRect/>
          <a:stretch/>
        </p:blipFill>
        <p:spPr>
          <a:xfrm>
            <a:off x="4265504" y="4737481"/>
            <a:ext cx="674640" cy="674640"/>
          </a:xfrm>
          <a:prstGeom prst="rect">
            <a:avLst/>
          </a:prstGeom>
          <a:noFill/>
          <a:ln>
            <a:noFill/>
          </a:ln>
        </p:spPr>
      </p:pic>
      <p:pic>
        <p:nvPicPr>
          <p:cNvPr id="412" name="Google Shape;412;g5195e422c4_2_62"/>
          <p:cNvPicPr preferRelativeResize="0"/>
          <p:nvPr/>
        </p:nvPicPr>
        <p:blipFill rotWithShape="1">
          <a:blip r:embed="rId44">
            <a:alphaModFix/>
          </a:blip>
          <a:srcRect/>
          <a:stretch/>
        </p:blipFill>
        <p:spPr>
          <a:xfrm>
            <a:off x="4905432" y="4737481"/>
            <a:ext cx="674640" cy="674640"/>
          </a:xfrm>
          <a:prstGeom prst="rect">
            <a:avLst/>
          </a:prstGeom>
          <a:noFill/>
          <a:ln>
            <a:noFill/>
          </a:ln>
        </p:spPr>
      </p:pic>
      <p:pic>
        <p:nvPicPr>
          <p:cNvPr id="413" name="Google Shape;413;g5195e422c4_2_62"/>
          <p:cNvPicPr preferRelativeResize="0"/>
          <p:nvPr/>
        </p:nvPicPr>
        <p:blipFill rotWithShape="1">
          <a:blip r:embed="rId45">
            <a:alphaModFix/>
          </a:blip>
          <a:srcRect/>
          <a:stretch/>
        </p:blipFill>
        <p:spPr>
          <a:xfrm>
            <a:off x="5545360" y="4737481"/>
            <a:ext cx="674640" cy="674640"/>
          </a:xfrm>
          <a:prstGeom prst="rect">
            <a:avLst/>
          </a:prstGeom>
          <a:noFill/>
          <a:ln>
            <a:noFill/>
          </a:ln>
        </p:spPr>
      </p:pic>
      <p:pic>
        <p:nvPicPr>
          <p:cNvPr id="414" name="Google Shape;414;g5195e422c4_2_62"/>
          <p:cNvPicPr preferRelativeResize="0"/>
          <p:nvPr/>
        </p:nvPicPr>
        <p:blipFill rotWithShape="1">
          <a:blip r:embed="rId46">
            <a:alphaModFix/>
          </a:blip>
          <a:srcRect/>
          <a:stretch/>
        </p:blipFill>
        <p:spPr>
          <a:xfrm>
            <a:off x="6185288" y="4737481"/>
            <a:ext cx="674640" cy="674640"/>
          </a:xfrm>
          <a:prstGeom prst="rect">
            <a:avLst/>
          </a:prstGeom>
          <a:noFill/>
          <a:ln>
            <a:noFill/>
          </a:ln>
        </p:spPr>
      </p:pic>
      <p:pic>
        <p:nvPicPr>
          <p:cNvPr id="415" name="Google Shape;415;g5195e422c4_2_62"/>
          <p:cNvPicPr preferRelativeResize="0"/>
          <p:nvPr/>
        </p:nvPicPr>
        <p:blipFill rotWithShape="1">
          <a:blip r:embed="rId47">
            <a:alphaModFix/>
          </a:blip>
          <a:srcRect/>
          <a:stretch/>
        </p:blipFill>
        <p:spPr>
          <a:xfrm>
            <a:off x="6825216" y="4737481"/>
            <a:ext cx="674640" cy="674640"/>
          </a:xfrm>
          <a:prstGeom prst="rect">
            <a:avLst/>
          </a:prstGeom>
          <a:noFill/>
          <a:ln>
            <a:noFill/>
          </a:ln>
        </p:spPr>
      </p:pic>
      <p:pic>
        <p:nvPicPr>
          <p:cNvPr id="416" name="Google Shape;416;g5195e422c4_2_62"/>
          <p:cNvPicPr preferRelativeResize="0"/>
          <p:nvPr/>
        </p:nvPicPr>
        <p:blipFill rotWithShape="1">
          <a:blip r:embed="rId48">
            <a:alphaModFix/>
          </a:blip>
          <a:srcRect/>
          <a:stretch/>
        </p:blipFill>
        <p:spPr>
          <a:xfrm>
            <a:off x="7465144" y="4737481"/>
            <a:ext cx="674640" cy="674640"/>
          </a:xfrm>
          <a:prstGeom prst="rect">
            <a:avLst/>
          </a:prstGeom>
          <a:noFill/>
          <a:ln>
            <a:noFill/>
          </a:ln>
        </p:spPr>
      </p:pic>
      <p:pic>
        <p:nvPicPr>
          <p:cNvPr id="417" name="Google Shape;417;g5195e422c4_2_62"/>
          <p:cNvPicPr preferRelativeResize="0"/>
          <p:nvPr/>
        </p:nvPicPr>
        <p:blipFill rotWithShape="1">
          <a:blip r:embed="rId49">
            <a:alphaModFix/>
          </a:blip>
          <a:srcRect/>
          <a:stretch/>
        </p:blipFill>
        <p:spPr>
          <a:xfrm>
            <a:off x="8105072" y="4737481"/>
            <a:ext cx="674640" cy="674640"/>
          </a:xfrm>
          <a:prstGeom prst="rect">
            <a:avLst/>
          </a:prstGeom>
          <a:noFill/>
          <a:ln>
            <a:noFill/>
          </a:ln>
        </p:spPr>
      </p:pic>
      <p:pic>
        <p:nvPicPr>
          <p:cNvPr id="418" name="Google Shape;418;g5195e422c4_2_62"/>
          <p:cNvPicPr preferRelativeResize="0"/>
          <p:nvPr/>
        </p:nvPicPr>
        <p:blipFill rotWithShape="1">
          <a:blip r:embed="rId50">
            <a:alphaModFix/>
          </a:blip>
          <a:srcRect/>
          <a:stretch/>
        </p:blipFill>
        <p:spPr>
          <a:xfrm>
            <a:off x="8745000" y="4737481"/>
            <a:ext cx="674640" cy="674640"/>
          </a:xfrm>
          <a:prstGeom prst="rect">
            <a:avLst/>
          </a:prstGeom>
          <a:noFill/>
          <a:ln>
            <a:noFill/>
          </a:ln>
        </p:spPr>
      </p:pic>
      <p:pic>
        <p:nvPicPr>
          <p:cNvPr id="419" name="Google Shape;419;g5195e422c4_2_62"/>
          <p:cNvPicPr preferRelativeResize="0"/>
          <p:nvPr/>
        </p:nvPicPr>
        <p:blipFill rotWithShape="1">
          <a:blip r:embed="rId51">
            <a:alphaModFix/>
          </a:blip>
          <a:srcRect/>
          <a:stretch/>
        </p:blipFill>
        <p:spPr>
          <a:xfrm>
            <a:off x="9384928" y="4737481"/>
            <a:ext cx="674640" cy="674640"/>
          </a:xfrm>
          <a:prstGeom prst="rect">
            <a:avLst/>
          </a:prstGeom>
          <a:noFill/>
          <a:ln>
            <a:noFill/>
          </a:ln>
        </p:spPr>
      </p:pic>
      <p:pic>
        <p:nvPicPr>
          <p:cNvPr id="420" name="Google Shape;420;g5195e422c4_2_62"/>
          <p:cNvPicPr preferRelativeResize="0"/>
          <p:nvPr/>
        </p:nvPicPr>
        <p:blipFill rotWithShape="1">
          <a:blip r:embed="rId52">
            <a:alphaModFix/>
          </a:blip>
          <a:srcRect/>
          <a:stretch/>
        </p:blipFill>
        <p:spPr>
          <a:xfrm>
            <a:off x="10024856" y="4737481"/>
            <a:ext cx="674640" cy="674640"/>
          </a:xfrm>
          <a:prstGeom prst="rect">
            <a:avLst/>
          </a:prstGeom>
          <a:noFill/>
          <a:ln>
            <a:noFill/>
          </a:ln>
        </p:spPr>
      </p:pic>
      <p:pic>
        <p:nvPicPr>
          <p:cNvPr id="421" name="Google Shape;421;g5195e422c4_2_62"/>
          <p:cNvPicPr preferRelativeResize="0"/>
          <p:nvPr/>
        </p:nvPicPr>
        <p:blipFill rotWithShape="1">
          <a:blip r:embed="rId53">
            <a:alphaModFix/>
          </a:blip>
          <a:srcRect/>
          <a:stretch/>
        </p:blipFill>
        <p:spPr>
          <a:xfrm>
            <a:off x="10664784" y="4737481"/>
            <a:ext cx="674640" cy="674640"/>
          </a:xfrm>
          <a:prstGeom prst="rect">
            <a:avLst/>
          </a:prstGeom>
          <a:noFill/>
          <a:ln>
            <a:noFill/>
          </a:ln>
        </p:spPr>
      </p:pic>
      <p:pic>
        <p:nvPicPr>
          <p:cNvPr id="422" name="Google Shape;422;g5195e422c4_2_62"/>
          <p:cNvPicPr preferRelativeResize="0"/>
          <p:nvPr/>
        </p:nvPicPr>
        <p:blipFill rotWithShape="1">
          <a:blip r:embed="rId54">
            <a:alphaModFix/>
          </a:blip>
          <a:srcRect/>
          <a:stretch/>
        </p:blipFill>
        <p:spPr>
          <a:xfrm>
            <a:off x="11304723" y="4737481"/>
            <a:ext cx="674640" cy="674640"/>
          </a:xfrm>
          <a:prstGeom prst="rect">
            <a:avLst/>
          </a:prstGeom>
          <a:noFill/>
          <a:ln>
            <a:noFill/>
          </a:ln>
        </p:spPr>
      </p:pic>
      <p:pic>
        <p:nvPicPr>
          <p:cNvPr id="423" name="Google Shape;423;g5195e422c4_2_62"/>
          <p:cNvPicPr preferRelativeResize="0"/>
          <p:nvPr/>
        </p:nvPicPr>
        <p:blipFill rotWithShape="1">
          <a:blip r:embed="rId55">
            <a:alphaModFix/>
          </a:blip>
          <a:srcRect/>
          <a:stretch/>
        </p:blipFill>
        <p:spPr>
          <a:xfrm>
            <a:off x="8365177" y="5518386"/>
            <a:ext cx="667880" cy="667880"/>
          </a:xfrm>
          <a:prstGeom prst="rect">
            <a:avLst/>
          </a:prstGeom>
          <a:noFill/>
          <a:ln>
            <a:noFill/>
          </a:ln>
        </p:spPr>
      </p:pic>
      <p:pic>
        <p:nvPicPr>
          <p:cNvPr id="424" name="Google Shape;424;g5195e422c4_2_62"/>
          <p:cNvPicPr preferRelativeResize="0"/>
          <p:nvPr/>
        </p:nvPicPr>
        <p:blipFill rotWithShape="1">
          <a:blip r:embed="rId56">
            <a:alphaModFix/>
          </a:blip>
          <a:srcRect/>
          <a:stretch/>
        </p:blipFill>
        <p:spPr>
          <a:xfrm>
            <a:off x="9181043" y="5518386"/>
            <a:ext cx="667880" cy="667880"/>
          </a:xfrm>
          <a:prstGeom prst="rect">
            <a:avLst/>
          </a:prstGeom>
          <a:noFill/>
          <a:ln>
            <a:noFill/>
          </a:ln>
        </p:spPr>
      </p:pic>
      <p:sp>
        <p:nvSpPr>
          <p:cNvPr id="425" name="Google Shape;425;g5195e422c4_2_62"/>
          <p:cNvSpPr/>
          <p:nvPr/>
        </p:nvSpPr>
        <p:spPr>
          <a:xfrm>
            <a:off x="9996905" y="5518386"/>
            <a:ext cx="668100" cy="6681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426" name="Google Shape;426;g5195e422c4_2_62"/>
          <p:cNvPicPr preferRelativeResize="0"/>
          <p:nvPr/>
        </p:nvPicPr>
        <p:blipFill rotWithShape="1">
          <a:blip r:embed="rId57">
            <a:alphaModFix/>
          </a:blip>
          <a:srcRect/>
          <a:stretch/>
        </p:blipFill>
        <p:spPr>
          <a:xfrm>
            <a:off x="5252607" y="5537248"/>
            <a:ext cx="630157" cy="630157"/>
          </a:xfrm>
          <a:prstGeom prst="rect">
            <a:avLst/>
          </a:prstGeom>
          <a:noFill/>
          <a:ln>
            <a:noFill/>
          </a:ln>
        </p:spPr>
      </p:pic>
      <p:pic>
        <p:nvPicPr>
          <p:cNvPr id="427" name="Google Shape;427;g5195e422c4_2_62"/>
          <p:cNvPicPr preferRelativeResize="0"/>
          <p:nvPr/>
        </p:nvPicPr>
        <p:blipFill rotWithShape="1">
          <a:blip r:embed="rId58">
            <a:alphaModFix/>
          </a:blip>
          <a:srcRect/>
          <a:stretch/>
        </p:blipFill>
        <p:spPr>
          <a:xfrm>
            <a:off x="6030749" y="5537248"/>
            <a:ext cx="630157" cy="630157"/>
          </a:xfrm>
          <a:prstGeom prst="rect">
            <a:avLst/>
          </a:prstGeom>
          <a:noFill/>
          <a:ln>
            <a:noFill/>
          </a:ln>
        </p:spPr>
      </p:pic>
      <p:pic>
        <p:nvPicPr>
          <p:cNvPr id="428" name="Google Shape;428;g5195e422c4_2_62"/>
          <p:cNvPicPr preferRelativeResize="0"/>
          <p:nvPr/>
        </p:nvPicPr>
        <p:blipFill rotWithShape="1">
          <a:blip r:embed="rId59">
            <a:alphaModFix/>
          </a:blip>
          <a:srcRect/>
          <a:stretch/>
        </p:blipFill>
        <p:spPr>
          <a:xfrm>
            <a:off x="6808892" y="5537248"/>
            <a:ext cx="630157" cy="630157"/>
          </a:xfrm>
          <a:prstGeom prst="rect">
            <a:avLst/>
          </a:prstGeom>
          <a:noFill/>
          <a:ln>
            <a:noFill/>
          </a:ln>
        </p:spPr>
      </p:pic>
      <p:pic>
        <p:nvPicPr>
          <p:cNvPr id="429" name="Google Shape;429;g5195e422c4_2_62"/>
          <p:cNvPicPr preferRelativeResize="0"/>
          <p:nvPr/>
        </p:nvPicPr>
        <p:blipFill rotWithShape="1">
          <a:blip r:embed="rId60">
            <a:alphaModFix/>
          </a:blip>
          <a:srcRect/>
          <a:stretch/>
        </p:blipFill>
        <p:spPr>
          <a:xfrm>
            <a:off x="7587035" y="5537248"/>
            <a:ext cx="630157" cy="630157"/>
          </a:xfrm>
          <a:prstGeom prst="rect">
            <a:avLst/>
          </a:prstGeom>
          <a:noFill/>
          <a:ln>
            <a:noFill/>
          </a:ln>
        </p:spPr>
      </p:pic>
      <p:pic>
        <p:nvPicPr>
          <p:cNvPr id="430" name="Google Shape;430;g5195e422c4_2_62"/>
          <p:cNvPicPr preferRelativeResize="0"/>
          <p:nvPr/>
        </p:nvPicPr>
        <p:blipFill rotWithShape="1">
          <a:blip r:embed="rId61">
            <a:alphaModFix/>
          </a:blip>
          <a:srcRect/>
          <a:stretch/>
        </p:blipFill>
        <p:spPr>
          <a:xfrm>
            <a:off x="390733" y="5579043"/>
            <a:ext cx="546568" cy="546568"/>
          </a:xfrm>
          <a:prstGeom prst="rect">
            <a:avLst/>
          </a:prstGeom>
          <a:noFill/>
          <a:ln>
            <a:noFill/>
          </a:ln>
        </p:spPr>
      </p:pic>
      <p:pic>
        <p:nvPicPr>
          <p:cNvPr id="431" name="Google Shape;431;g5195e422c4_2_62"/>
          <p:cNvPicPr preferRelativeResize="0"/>
          <p:nvPr/>
        </p:nvPicPr>
        <p:blipFill rotWithShape="1">
          <a:blip r:embed="rId62">
            <a:alphaModFix/>
          </a:blip>
          <a:srcRect/>
          <a:stretch/>
        </p:blipFill>
        <p:spPr>
          <a:xfrm>
            <a:off x="1085287" y="5579043"/>
            <a:ext cx="546568" cy="546568"/>
          </a:xfrm>
          <a:prstGeom prst="rect">
            <a:avLst/>
          </a:prstGeom>
          <a:noFill/>
          <a:ln>
            <a:noFill/>
          </a:ln>
        </p:spPr>
      </p:pic>
      <p:sp>
        <p:nvSpPr>
          <p:cNvPr id="432" name="Google Shape;432;g5195e422c4_2_62"/>
          <p:cNvSpPr/>
          <p:nvPr/>
        </p:nvSpPr>
        <p:spPr>
          <a:xfrm>
            <a:off x="1779840" y="5579043"/>
            <a:ext cx="546300" cy="54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433" name="Google Shape;433;g5195e422c4_2_62"/>
          <p:cNvPicPr preferRelativeResize="0"/>
          <p:nvPr/>
        </p:nvPicPr>
        <p:blipFill rotWithShape="1">
          <a:blip r:embed="rId63">
            <a:alphaModFix/>
          </a:blip>
          <a:srcRect/>
          <a:stretch/>
        </p:blipFill>
        <p:spPr>
          <a:xfrm>
            <a:off x="2474393" y="5579043"/>
            <a:ext cx="546567" cy="546568"/>
          </a:xfrm>
          <a:prstGeom prst="rect">
            <a:avLst/>
          </a:prstGeom>
          <a:noFill/>
          <a:ln>
            <a:noFill/>
          </a:ln>
        </p:spPr>
      </p:pic>
      <p:pic>
        <p:nvPicPr>
          <p:cNvPr id="434" name="Google Shape;434;g5195e422c4_2_62"/>
          <p:cNvPicPr preferRelativeResize="0"/>
          <p:nvPr/>
        </p:nvPicPr>
        <p:blipFill rotWithShape="1">
          <a:blip r:embed="rId64">
            <a:alphaModFix/>
          </a:blip>
          <a:srcRect/>
          <a:stretch/>
        </p:blipFill>
        <p:spPr>
          <a:xfrm>
            <a:off x="3168947" y="5579043"/>
            <a:ext cx="546568" cy="546568"/>
          </a:xfrm>
          <a:prstGeom prst="rect">
            <a:avLst/>
          </a:prstGeom>
          <a:noFill/>
          <a:ln>
            <a:noFill/>
          </a:ln>
        </p:spPr>
      </p:pic>
      <p:pic>
        <p:nvPicPr>
          <p:cNvPr id="435" name="Google Shape;435;g5195e422c4_2_62"/>
          <p:cNvPicPr preferRelativeResize="0"/>
          <p:nvPr/>
        </p:nvPicPr>
        <p:blipFill rotWithShape="1">
          <a:blip r:embed="rId65">
            <a:alphaModFix/>
          </a:blip>
          <a:srcRect/>
          <a:stretch/>
        </p:blipFill>
        <p:spPr>
          <a:xfrm>
            <a:off x="3863500" y="5579043"/>
            <a:ext cx="546568" cy="546568"/>
          </a:xfrm>
          <a:prstGeom prst="rect">
            <a:avLst/>
          </a:prstGeom>
          <a:noFill/>
          <a:ln>
            <a:noFill/>
          </a:ln>
        </p:spPr>
      </p:pic>
      <p:pic>
        <p:nvPicPr>
          <p:cNvPr id="436" name="Google Shape;436;g5195e422c4_2_62"/>
          <p:cNvPicPr preferRelativeResize="0"/>
          <p:nvPr/>
        </p:nvPicPr>
        <p:blipFill rotWithShape="1">
          <a:blip r:embed="rId66">
            <a:alphaModFix/>
          </a:blip>
          <a:srcRect/>
          <a:stretch/>
        </p:blipFill>
        <p:spPr>
          <a:xfrm>
            <a:off x="4558053" y="5579043"/>
            <a:ext cx="546568" cy="546568"/>
          </a:xfrm>
          <a:prstGeom prst="rect">
            <a:avLst/>
          </a:prstGeom>
          <a:noFill/>
          <a:ln>
            <a:noFill/>
          </a:ln>
        </p:spPr>
      </p:pic>
      <p:sp>
        <p:nvSpPr>
          <p:cNvPr id="437" name="Google Shape;437;g5195e422c4_2_62"/>
          <p:cNvSpPr txBox="1"/>
          <p:nvPr/>
        </p:nvSpPr>
        <p:spPr>
          <a:xfrm>
            <a:off x="358659" y="4340467"/>
            <a:ext cx="2855700" cy="397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General / Data Science</a:t>
            </a:r>
            <a:endParaRPr sz="1600" b="0" i="0" u="none" strike="noStrike" cap="none">
              <a:solidFill>
                <a:schemeClr val="lt1"/>
              </a:solidFill>
              <a:latin typeface="Source Sans Pro"/>
              <a:ea typeface="Source Sans Pro"/>
              <a:cs typeface="Source Sans Pro"/>
              <a:sym typeface="Source Sans Pro"/>
            </a:endParaRPr>
          </a:p>
        </p:txBody>
      </p:sp>
      <p:sp>
        <p:nvSpPr>
          <p:cNvPr id="438" name="Google Shape;438;g5195e422c4_2_62"/>
          <p:cNvSpPr txBox="1"/>
          <p:nvPr/>
        </p:nvSpPr>
        <p:spPr>
          <a:xfrm>
            <a:off x="358659" y="1061764"/>
            <a:ext cx="10794300" cy="948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accent5"/>
              </a:buClr>
              <a:buSzPts val="1700"/>
              <a:buFont typeface="Arial"/>
              <a:buNone/>
            </a:pPr>
            <a:r>
              <a:rPr lang="en-US" sz="1900" b="1" i="0" u="none" strike="noStrike" cap="none">
                <a:solidFill>
                  <a:schemeClr val="accent5"/>
                </a:solidFill>
                <a:latin typeface="Source Sans Pro"/>
                <a:ea typeface="Source Sans Pro"/>
                <a:cs typeface="Source Sans Pro"/>
                <a:sym typeface="Source Sans Pro"/>
              </a:rPr>
              <a:t>Icons can be recolored within Powerpoint </a:t>
            </a:r>
            <a:r>
              <a:rPr lang="en-US" sz="1900" b="1" i="0" u="none" strike="noStrike" cap="none">
                <a:solidFill>
                  <a:schemeClr val="lt1"/>
                </a:solidFill>
                <a:latin typeface="Source Sans Pro"/>
                <a:ea typeface="Source Sans Pro"/>
                <a:cs typeface="Source Sans Pro"/>
                <a:sym typeface="Source Sans Pro"/>
              </a:rPr>
              <a:t>— see: format picture / picture color / recolor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400"/>
              </a:spcBef>
              <a:spcAft>
                <a:spcPts val="0"/>
              </a:spcAft>
              <a:buClr>
                <a:schemeClr val="lt1"/>
              </a:buClr>
              <a:buSzPts val="1700"/>
              <a:buFont typeface="Arial"/>
              <a:buNone/>
            </a:pPr>
            <a:r>
              <a:rPr lang="en-US" sz="1900" b="1" i="0" u="none" strike="noStrike" cap="none">
                <a:solidFill>
                  <a:schemeClr val="lt1"/>
                </a:solidFill>
                <a:latin typeface="Source Sans Pro"/>
                <a:ea typeface="Source Sans Pro"/>
                <a:cs typeface="Source Sans Pro"/>
                <a:sym typeface="Source Sans Pro"/>
              </a:rPr>
              <a:t>Orange, Green, Black versions (no recoloration necessary) can be found in </a:t>
            </a:r>
            <a:r>
              <a:rPr lang="en-US" sz="1900" b="1" i="0" u="sng" strike="noStrike" cap="none">
                <a:solidFill>
                  <a:schemeClr val="hlink"/>
                </a:solidFill>
                <a:latin typeface="Source Sans Pro"/>
                <a:ea typeface="Source Sans Pro"/>
                <a:cs typeface="Source Sans Pro"/>
                <a:sym typeface="Source Sans Pro"/>
                <a:hlinkClick r:id="rId67"/>
              </a:rPr>
              <a:t>go/icons</a:t>
            </a:r>
            <a:endParaRPr sz="1900" b="1"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300"/>
              </a:spcBef>
              <a:spcAft>
                <a:spcPts val="0"/>
              </a:spcAft>
              <a:buClr>
                <a:srgbClr val="3F3F3F"/>
              </a:buClr>
              <a:buSzPts val="1400"/>
              <a:buFont typeface="Arial"/>
              <a:buNone/>
            </a:pPr>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38"/>
        <p:cNvGrpSpPr/>
        <p:nvPr/>
      </p:nvGrpSpPr>
      <p:grpSpPr>
        <a:xfrm>
          <a:off x="0" y="0"/>
          <a:ext cx="0" cy="0"/>
          <a:chOff x="0" y="0"/>
          <a:chExt cx="0" cy="0"/>
        </a:xfrm>
      </p:grpSpPr>
      <p:sp>
        <p:nvSpPr>
          <p:cNvPr id="39" name="Google Shape;39;p28"/>
          <p:cNvSpPr txBox="1">
            <a:spLocks noGrp="1"/>
          </p:cNvSpPr>
          <p:nvPr>
            <p:ph type="body" idx="1"/>
          </p:nvPr>
        </p:nvSpPr>
        <p:spPr>
          <a:xfrm>
            <a:off x="339680" y="1764283"/>
            <a:ext cx="5651600" cy="39512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73"/>
              </a:spcBef>
              <a:spcAft>
                <a:spcPts val="0"/>
              </a:spcAft>
              <a:buClr>
                <a:schemeClr val="lt1"/>
              </a:buClr>
              <a:buSzPts val="1494"/>
              <a:buFont typeface="Merriweather Sans"/>
              <a:buNone/>
              <a:defRPr sz="1867"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320"/>
              </a:spcBef>
              <a:spcAft>
                <a:spcPts val="0"/>
              </a:spcAft>
              <a:buClr>
                <a:schemeClr val="lt1"/>
              </a:buClr>
              <a:buSzPts val="144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6pPr>
            <a:lvl7pPr marL="3200400" marR="0" lvl="6"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7pPr>
            <a:lvl8pPr marL="3657600" marR="0" lvl="7"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8pPr>
            <a:lvl9pPr marL="4114800" marR="0" lvl="8"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9pPr>
          </a:lstStyle>
          <a:p>
            <a:endParaRPr/>
          </a:p>
        </p:txBody>
      </p:sp>
      <p:sp>
        <p:nvSpPr>
          <p:cNvPr id="40" name="Google Shape;40;p28"/>
          <p:cNvSpPr txBox="1">
            <a:spLocks noGrp="1"/>
          </p:cNvSpPr>
          <p:nvPr>
            <p:ph type="title"/>
          </p:nvPr>
        </p:nvSpPr>
        <p:spPr>
          <a:xfrm>
            <a:off x="339680" y="275167"/>
            <a:ext cx="11414000" cy="1143200"/>
          </a:xfrm>
          <a:prstGeom prst="rect">
            <a:avLst/>
          </a:prstGeom>
          <a:noFill/>
          <a:ln>
            <a:noFill/>
          </a:ln>
        </p:spPr>
        <p:txBody>
          <a:bodyPr spcFirstLastPara="1" wrap="square" lIns="91425" tIns="91425" rIns="91425" bIns="91425" anchor="t" anchorCtr="0"/>
          <a:lstStyle>
            <a:lvl1pPr marR="0" lvl="0" algn="l">
              <a:lnSpc>
                <a:spcPct val="100000"/>
              </a:lnSpc>
              <a:spcBef>
                <a:spcPts val="0"/>
              </a:spcBef>
              <a:spcAft>
                <a:spcPts val="0"/>
              </a:spcAft>
              <a:buClr>
                <a:schemeClr val="lt1"/>
              </a:buClr>
              <a:buSzPts val="5333"/>
              <a:buFont typeface="Source Sans Pro"/>
              <a:buNone/>
              <a:defRPr sz="5333" b="0" i="0" u="none" strike="noStrike" cap="none">
                <a:solidFill>
                  <a:schemeClr val="lt1"/>
                </a:solidFill>
                <a:latin typeface="Source Sans Pro"/>
                <a:ea typeface="Source Sans Pro"/>
                <a:cs typeface="Source Sans Pro"/>
                <a:sym typeface="Source Sans Pro"/>
              </a:defRPr>
            </a:lvl1pPr>
            <a:lvl2pPr marR="0" lvl="1"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chemeClr val="lt1"/>
              </a:buClr>
              <a:buSzPts val="5333"/>
              <a:buFont typeface="Arial"/>
              <a:buNone/>
              <a:defRPr sz="5333" b="0" i="0" u="none" strike="noStrike" cap="none">
                <a:solidFill>
                  <a:schemeClr val="lt1"/>
                </a:solidFill>
                <a:latin typeface="Arial"/>
                <a:ea typeface="Arial"/>
                <a:cs typeface="Arial"/>
                <a:sym typeface="Arial"/>
              </a:defRPr>
            </a:lvl9pPr>
          </a:lstStyle>
          <a:p>
            <a:endParaRPr/>
          </a:p>
        </p:txBody>
      </p:sp>
      <p:sp>
        <p:nvSpPr>
          <p:cNvPr id="41" name="Google Shape;41;p28"/>
          <p:cNvSpPr txBox="1">
            <a:spLocks noGrp="1"/>
          </p:cNvSpPr>
          <p:nvPr>
            <p:ph type="body" idx="2"/>
          </p:nvPr>
        </p:nvSpPr>
        <p:spPr>
          <a:xfrm>
            <a:off x="6096000" y="1764283"/>
            <a:ext cx="5657600" cy="3951200"/>
          </a:xfrm>
          <a:prstGeom prst="rect">
            <a:avLst/>
          </a:prstGeom>
          <a:noFill/>
          <a:ln>
            <a:noFill/>
          </a:ln>
        </p:spPr>
        <p:txBody>
          <a:bodyPr spcFirstLastPara="1" wrap="square" lIns="91425" tIns="91425" rIns="91425" bIns="91425" anchor="t" anchorCtr="0"/>
          <a:lstStyle>
            <a:lvl1pPr marL="457200" marR="0" lvl="0" indent="-228600" algn="l">
              <a:lnSpc>
                <a:spcPct val="100000"/>
              </a:lnSpc>
              <a:spcBef>
                <a:spcPts val="533"/>
              </a:spcBef>
              <a:spcAft>
                <a:spcPts val="0"/>
              </a:spcAft>
              <a:buClr>
                <a:schemeClr val="lt1"/>
              </a:buClr>
              <a:buSzPts val="2400"/>
              <a:buFont typeface="Arial"/>
              <a:buNone/>
              <a:defRPr sz="2667" b="0" i="0" u="none" strike="noStrike" cap="none">
                <a:solidFill>
                  <a:schemeClr val="lt1"/>
                </a:solidFill>
                <a:latin typeface="Source Sans Pro"/>
                <a:ea typeface="Source Sans Pro"/>
                <a:cs typeface="Source Sans Pro"/>
                <a:sym typeface="Source Sans Pro"/>
              </a:defRPr>
            </a:lvl1pPr>
            <a:lvl2pPr marL="914400" marR="0" lvl="1" indent="-228600" algn="l">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2pPr>
            <a:lvl3pPr marL="1371600" marR="0" lvl="2" indent="-228600" algn="l">
              <a:lnSpc>
                <a:spcPct val="100000"/>
              </a:lnSpc>
              <a:spcBef>
                <a:spcPts val="373"/>
              </a:spcBef>
              <a:spcAft>
                <a:spcPts val="0"/>
              </a:spcAft>
              <a:buClr>
                <a:schemeClr val="lt1"/>
              </a:buClr>
              <a:buSzPts val="1494"/>
              <a:buFont typeface="Merriweather Sans"/>
              <a:buNone/>
              <a:defRPr sz="1867" b="0" i="0" u="none" strike="noStrike" cap="none">
                <a:solidFill>
                  <a:schemeClr val="lt1"/>
                </a:solidFill>
                <a:latin typeface="Source Sans Pro"/>
                <a:ea typeface="Source Sans Pro"/>
                <a:cs typeface="Source Sans Pro"/>
                <a:sym typeface="Source Sans Pro"/>
              </a:defRPr>
            </a:lvl3pPr>
            <a:lvl4pPr marL="1828800" marR="0" lvl="3" indent="-228600" algn="l">
              <a:lnSpc>
                <a:spcPct val="100000"/>
              </a:lnSpc>
              <a:spcBef>
                <a:spcPts val="320"/>
              </a:spcBef>
              <a:spcAft>
                <a:spcPts val="0"/>
              </a:spcAft>
              <a:buClr>
                <a:schemeClr val="lt1"/>
              </a:buClr>
              <a:buSzPts val="1440"/>
              <a:buFont typeface="Arial"/>
              <a:buNone/>
              <a:defRPr sz="1600" b="0" i="0" u="none" strike="noStrike" cap="none">
                <a:solidFill>
                  <a:schemeClr val="lt1"/>
                </a:solidFill>
                <a:latin typeface="Source Sans Pro"/>
                <a:ea typeface="Source Sans Pro"/>
                <a:cs typeface="Source Sans Pro"/>
                <a:sym typeface="Source Sans Pro"/>
              </a:defRPr>
            </a:lvl4pPr>
            <a:lvl5pPr marL="2286000" marR="0" lvl="4" indent="-228600" algn="l">
              <a:lnSpc>
                <a:spcPct val="100000"/>
              </a:lnSpc>
              <a:spcBef>
                <a:spcPts val="320"/>
              </a:spcBef>
              <a:spcAft>
                <a:spcPts val="0"/>
              </a:spcAft>
              <a:buClr>
                <a:schemeClr val="lt1"/>
              </a:buClr>
              <a:buSzPts val="1280"/>
              <a:buFont typeface="Merriweather Sans"/>
              <a:buNone/>
              <a:defRPr sz="1600" b="0" i="0" u="none" strike="noStrike" cap="none">
                <a:solidFill>
                  <a:schemeClr val="lt1"/>
                </a:solidFill>
                <a:latin typeface="Source Sans Pro"/>
                <a:ea typeface="Source Sans Pro"/>
                <a:cs typeface="Source Sans Pro"/>
                <a:sym typeface="Source Sans Pro"/>
              </a:defRPr>
            </a:lvl5pPr>
            <a:lvl6pPr marL="2743200" marR="0" lvl="5"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6pPr>
            <a:lvl7pPr marL="3200400" marR="0" lvl="6"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7pPr>
            <a:lvl8pPr marL="3657600" marR="0" lvl="7"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8pPr>
            <a:lvl9pPr marL="4114800" marR="0" lvl="8" indent="-228600" algn="l">
              <a:lnSpc>
                <a:spcPct val="100000"/>
              </a:lnSpc>
              <a:spcBef>
                <a:spcPts val="427"/>
              </a:spcBef>
              <a:spcAft>
                <a:spcPts val="0"/>
              </a:spcAft>
              <a:buClr>
                <a:schemeClr val="lt1"/>
              </a:buClr>
              <a:buSzPts val="2133"/>
              <a:buFont typeface="Arial"/>
              <a:buNone/>
              <a:defRPr sz="2133" b="0" i="0" u="none" strike="noStrike" cap="none">
                <a:solidFill>
                  <a:schemeClr val="lt1"/>
                </a:solidFill>
                <a:latin typeface="Calibri"/>
                <a:ea typeface="Calibri"/>
                <a:cs typeface="Calibri"/>
                <a:sym typeface="Calibri"/>
              </a:defRPr>
            </a:lvl9pPr>
          </a:lstStyle>
          <a:p>
            <a:endParaRPr/>
          </a:p>
        </p:txBody>
      </p:sp>
      <p:pic>
        <p:nvPicPr>
          <p:cNvPr id="42" name="Google Shape;42;p28"/>
          <p:cNvPicPr preferRelativeResize="0"/>
          <p:nvPr/>
        </p:nvPicPr>
        <p:blipFill rotWithShape="1">
          <a:blip r:embed="rId2">
            <a:alphaModFix/>
          </a:blip>
          <a:srcRect/>
          <a:stretch/>
        </p:blipFill>
        <p:spPr>
          <a:xfrm>
            <a:off x="311923" y="6453825"/>
            <a:ext cx="1400800" cy="238000"/>
          </a:xfrm>
          <a:prstGeom prst="rect">
            <a:avLst/>
          </a:prstGeom>
          <a:noFill/>
          <a:ln>
            <a:noFill/>
          </a:ln>
        </p:spPr>
      </p:pic>
      <p:sp>
        <p:nvSpPr>
          <p:cNvPr id="43" name="Google Shape;43;p28"/>
          <p:cNvSpPr txBox="1">
            <a:spLocks noGrp="1"/>
          </p:cNvSpPr>
          <p:nvPr>
            <p:ph type="sldNum" idx="12"/>
          </p:nvPr>
        </p:nvSpPr>
        <p:spPr>
          <a:xfrm>
            <a:off x="11346744" y="6381567"/>
            <a:ext cx="731600" cy="524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439"/>
        <p:cNvGrpSpPr/>
        <p:nvPr/>
      </p:nvGrpSpPr>
      <p:grpSpPr>
        <a:xfrm>
          <a:off x="0" y="0"/>
          <a:ext cx="0" cy="0"/>
          <a:chOff x="0" y="0"/>
          <a:chExt cx="0" cy="0"/>
        </a:xfrm>
      </p:grpSpPr>
      <p:sp>
        <p:nvSpPr>
          <p:cNvPr id="440" name="Google Shape;440;g5195e422c4_2_135"/>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441" name="Google Shape;441;g5195e422c4_2_135"/>
          <p:cNvSpPr txBox="1"/>
          <p:nvPr/>
        </p:nvSpPr>
        <p:spPr>
          <a:xfrm>
            <a:off x="368672" y="4253200"/>
            <a:ext cx="1665300" cy="501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Industries</a:t>
            </a:r>
            <a:endParaRPr sz="1600" b="0" i="0" u="none" strike="noStrike" cap="none">
              <a:solidFill>
                <a:schemeClr val="lt1"/>
              </a:solidFill>
              <a:latin typeface="Source Sans Pro"/>
              <a:ea typeface="Source Sans Pro"/>
              <a:cs typeface="Source Sans Pro"/>
              <a:sym typeface="Source Sans Pro"/>
            </a:endParaRPr>
          </a:p>
        </p:txBody>
      </p:sp>
      <p:sp>
        <p:nvSpPr>
          <p:cNvPr id="442" name="Google Shape;442;g5195e422c4_2_135"/>
          <p:cNvSpPr/>
          <p:nvPr/>
        </p:nvSpPr>
        <p:spPr>
          <a:xfrm>
            <a:off x="500631"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3" name="Google Shape;443;g5195e422c4_2_135"/>
          <p:cNvSpPr/>
          <p:nvPr/>
        </p:nvSpPr>
        <p:spPr>
          <a:xfrm>
            <a:off x="1275123"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444" name="Google Shape;444;g5195e422c4_2_135"/>
          <p:cNvPicPr preferRelativeResize="0"/>
          <p:nvPr/>
        </p:nvPicPr>
        <p:blipFill rotWithShape="1">
          <a:blip r:embed="rId2">
            <a:alphaModFix/>
          </a:blip>
          <a:srcRect/>
          <a:stretch/>
        </p:blipFill>
        <p:spPr>
          <a:xfrm>
            <a:off x="2049615" y="4724697"/>
            <a:ext cx="666228" cy="666228"/>
          </a:xfrm>
          <a:prstGeom prst="rect">
            <a:avLst/>
          </a:prstGeom>
          <a:noFill/>
          <a:ln>
            <a:noFill/>
          </a:ln>
        </p:spPr>
      </p:pic>
      <p:pic>
        <p:nvPicPr>
          <p:cNvPr id="445" name="Google Shape;445;g5195e422c4_2_135"/>
          <p:cNvPicPr preferRelativeResize="0"/>
          <p:nvPr/>
        </p:nvPicPr>
        <p:blipFill rotWithShape="1">
          <a:blip r:embed="rId3">
            <a:alphaModFix/>
          </a:blip>
          <a:srcRect/>
          <a:stretch/>
        </p:blipFill>
        <p:spPr>
          <a:xfrm>
            <a:off x="2824107" y="4724697"/>
            <a:ext cx="666228" cy="666228"/>
          </a:xfrm>
          <a:prstGeom prst="rect">
            <a:avLst/>
          </a:prstGeom>
          <a:noFill/>
          <a:ln>
            <a:noFill/>
          </a:ln>
        </p:spPr>
      </p:pic>
      <p:pic>
        <p:nvPicPr>
          <p:cNvPr id="446" name="Google Shape;446;g5195e422c4_2_135"/>
          <p:cNvPicPr preferRelativeResize="0"/>
          <p:nvPr/>
        </p:nvPicPr>
        <p:blipFill rotWithShape="1">
          <a:blip r:embed="rId4">
            <a:alphaModFix/>
          </a:blip>
          <a:srcRect/>
          <a:stretch/>
        </p:blipFill>
        <p:spPr>
          <a:xfrm>
            <a:off x="3598599" y="4724697"/>
            <a:ext cx="666228" cy="666228"/>
          </a:xfrm>
          <a:prstGeom prst="rect">
            <a:avLst/>
          </a:prstGeom>
          <a:noFill/>
          <a:ln>
            <a:noFill/>
          </a:ln>
        </p:spPr>
      </p:pic>
      <p:pic>
        <p:nvPicPr>
          <p:cNvPr id="447" name="Google Shape;447;g5195e422c4_2_135"/>
          <p:cNvPicPr preferRelativeResize="0"/>
          <p:nvPr/>
        </p:nvPicPr>
        <p:blipFill rotWithShape="1">
          <a:blip r:embed="rId5">
            <a:alphaModFix/>
          </a:blip>
          <a:srcRect/>
          <a:stretch/>
        </p:blipFill>
        <p:spPr>
          <a:xfrm>
            <a:off x="4373091" y="4724697"/>
            <a:ext cx="666228" cy="666228"/>
          </a:xfrm>
          <a:prstGeom prst="rect">
            <a:avLst/>
          </a:prstGeom>
          <a:noFill/>
          <a:ln>
            <a:noFill/>
          </a:ln>
        </p:spPr>
      </p:pic>
      <p:sp>
        <p:nvSpPr>
          <p:cNvPr id="448" name="Google Shape;448;g5195e422c4_2_135"/>
          <p:cNvSpPr/>
          <p:nvPr/>
        </p:nvSpPr>
        <p:spPr>
          <a:xfrm>
            <a:off x="5147583"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449" name="Google Shape;449;g5195e422c4_2_135"/>
          <p:cNvPicPr preferRelativeResize="0"/>
          <p:nvPr/>
        </p:nvPicPr>
        <p:blipFill rotWithShape="1">
          <a:blip r:embed="rId6">
            <a:alphaModFix/>
          </a:blip>
          <a:srcRect/>
          <a:stretch/>
        </p:blipFill>
        <p:spPr>
          <a:xfrm>
            <a:off x="5922074" y="4724697"/>
            <a:ext cx="666227" cy="666228"/>
          </a:xfrm>
          <a:prstGeom prst="rect">
            <a:avLst/>
          </a:prstGeom>
          <a:noFill/>
          <a:ln>
            <a:noFill/>
          </a:ln>
        </p:spPr>
      </p:pic>
      <p:sp>
        <p:nvSpPr>
          <p:cNvPr id="450" name="Google Shape;450;g5195e422c4_2_135"/>
          <p:cNvSpPr/>
          <p:nvPr/>
        </p:nvSpPr>
        <p:spPr>
          <a:xfrm>
            <a:off x="6696567"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1" name="Google Shape;451;g5195e422c4_2_135"/>
          <p:cNvSpPr/>
          <p:nvPr/>
        </p:nvSpPr>
        <p:spPr>
          <a:xfrm>
            <a:off x="7471059"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2" name="Google Shape;452;g5195e422c4_2_135"/>
          <p:cNvSpPr/>
          <p:nvPr/>
        </p:nvSpPr>
        <p:spPr>
          <a:xfrm>
            <a:off x="8245551"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3" name="Google Shape;453;g5195e422c4_2_135"/>
          <p:cNvSpPr/>
          <p:nvPr/>
        </p:nvSpPr>
        <p:spPr>
          <a:xfrm>
            <a:off x="9020043"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4" name="Google Shape;454;g5195e422c4_2_135"/>
          <p:cNvSpPr/>
          <p:nvPr/>
        </p:nvSpPr>
        <p:spPr>
          <a:xfrm>
            <a:off x="9794533" y="4724697"/>
            <a:ext cx="666300" cy="6663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5" name="Google Shape;455;g5195e422c4_2_135"/>
          <p:cNvSpPr/>
          <p:nvPr/>
        </p:nvSpPr>
        <p:spPr>
          <a:xfrm>
            <a:off x="48730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6" name="Google Shape;456;g5195e422c4_2_135"/>
          <p:cNvSpPr/>
          <p:nvPr/>
        </p:nvSpPr>
        <p:spPr>
          <a:xfrm>
            <a:off x="131186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7" name="Google Shape;457;g5195e422c4_2_135"/>
          <p:cNvSpPr/>
          <p:nvPr/>
        </p:nvSpPr>
        <p:spPr>
          <a:xfrm>
            <a:off x="213642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458" name="Google Shape;458;g5195e422c4_2_135"/>
          <p:cNvPicPr preferRelativeResize="0"/>
          <p:nvPr/>
        </p:nvPicPr>
        <p:blipFill rotWithShape="1">
          <a:blip r:embed="rId7">
            <a:alphaModFix/>
          </a:blip>
          <a:srcRect/>
          <a:stretch/>
        </p:blipFill>
        <p:spPr>
          <a:xfrm>
            <a:off x="2960987" y="3320059"/>
            <a:ext cx="713972" cy="713972"/>
          </a:xfrm>
          <a:prstGeom prst="rect">
            <a:avLst/>
          </a:prstGeom>
          <a:noFill/>
          <a:ln>
            <a:noFill/>
          </a:ln>
        </p:spPr>
      </p:pic>
      <p:sp>
        <p:nvSpPr>
          <p:cNvPr id="459" name="Google Shape;459;g5195e422c4_2_135"/>
          <p:cNvSpPr/>
          <p:nvPr/>
        </p:nvSpPr>
        <p:spPr>
          <a:xfrm>
            <a:off x="378554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0" name="Google Shape;460;g5195e422c4_2_135"/>
          <p:cNvSpPr/>
          <p:nvPr/>
        </p:nvSpPr>
        <p:spPr>
          <a:xfrm>
            <a:off x="461010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461" name="Google Shape;461;g5195e422c4_2_135"/>
          <p:cNvPicPr preferRelativeResize="0"/>
          <p:nvPr/>
        </p:nvPicPr>
        <p:blipFill rotWithShape="1">
          <a:blip r:embed="rId8">
            <a:alphaModFix/>
          </a:blip>
          <a:srcRect/>
          <a:stretch/>
        </p:blipFill>
        <p:spPr>
          <a:xfrm>
            <a:off x="5434667" y="3320059"/>
            <a:ext cx="713972" cy="713972"/>
          </a:xfrm>
          <a:prstGeom prst="rect">
            <a:avLst/>
          </a:prstGeom>
          <a:noFill/>
          <a:ln>
            <a:noFill/>
          </a:ln>
        </p:spPr>
      </p:pic>
      <p:sp>
        <p:nvSpPr>
          <p:cNvPr id="462" name="Google Shape;462;g5195e422c4_2_135"/>
          <p:cNvSpPr/>
          <p:nvPr/>
        </p:nvSpPr>
        <p:spPr>
          <a:xfrm>
            <a:off x="625922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3" name="Google Shape;463;g5195e422c4_2_135"/>
          <p:cNvSpPr/>
          <p:nvPr/>
        </p:nvSpPr>
        <p:spPr>
          <a:xfrm>
            <a:off x="7083786"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4" name="Google Shape;464;g5195e422c4_2_135"/>
          <p:cNvSpPr/>
          <p:nvPr/>
        </p:nvSpPr>
        <p:spPr>
          <a:xfrm>
            <a:off x="790834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5" name="Google Shape;465;g5195e422c4_2_135"/>
          <p:cNvSpPr/>
          <p:nvPr/>
        </p:nvSpPr>
        <p:spPr>
          <a:xfrm>
            <a:off x="873290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6" name="Google Shape;466;g5195e422c4_2_135"/>
          <p:cNvSpPr/>
          <p:nvPr/>
        </p:nvSpPr>
        <p:spPr>
          <a:xfrm>
            <a:off x="955746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7" name="Google Shape;467;g5195e422c4_2_135"/>
          <p:cNvSpPr/>
          <p:nvPr/>
        </p:nvSpPr>
        <p:spPr>
          <a:xfrm>
            <a:off x="10382027"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8" name="Google Shape;468;g5195e422c4_2_135"/>
          <p:cNvSpPr/>
          <p:nvPr/>
        </p:nvSpPr>
        <p:spPr>
          <a:xfrm>
            <a:off x="11206584" y="3320059"/>
            <a:ext cx="714000" cy="714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9" name="Google Shape;469;g5195e422c4_2_135"/>
          <p:cNvSpPr txBox="1"/>
          <p:nvPr/>
        </p:nvSpPr>
        <p:spPr>
          <a:xfrm>
            <a:off x="358808" y="2958699"/>
            <a:ext cx="1665300" cy="501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Security</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300"/>
              </a:spcBef>
              <a:spcAft>
                <a:spcPts val="0"/>
              </a:spcAft>
              <a:buClr>
                <a:srgbClr val="3F3F3F"/>
              </a:buClr>
              <a:buSzPts val="1400"/>
              <a:buFont typeface="Arial"/>
              <a:buNone/>
            </a:pPr>
            <a:endParaRPr sz="1600" b="0" i="0" u="none" strike="noStrike" cap="none">
              <a:solidFill>
                <a:schemeClr val="lt1"/>
              </a:solidFill>
              <a:latin typeface="Source Sans Pro"/>
              <a:ea typeface="Source Sans Pro"/>
              <a:cs typeface="Source Sans Pro"/>
              <a:sym typeface="Source Sans Pro"/>
            </a:endParaRPr>
          </a:p>
        </p:txBody>
      </p:sp>
      <p:sp>
        <p:nvSpPr>
          <p:cNvPr id="470" name="Google Shape;470;g5195e422c4_2_135"/>
          <p:cNvSpPr/>
          <p:nvPr/>
        </p:nvSpPr>
        <p:spPr>
          <a:xfrm>
            <a:off x="486975" y="2076845"/>
            <a:ext cx="684900" cy="684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1" name="Google Shape;471;g5195e422c4_2_135"/>
          <p:cNvSpPr/>
          <p:nvPr/>
        </p:nvSpPr>
        <p:spPr>
          <a:xfrm>
            <a:off x="2062372" y="2076845"/>
            <a:ext cx="684900" cy="684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2" name="Google Shape;472;g5195e422c4_2_135"/>
          <p:cNvSpPr/>
          <p:nvPr/>
        </p:nvSpPr>
        <p:spPr>
          <a:xfrm>
            <a:off x="1274673" y="2076845"/>
            <a:ext cx="684900" cy="684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3" name="Google Shape;473;g5195e422c4_2_135"/>
          <p:cNvSpPr/>
          <p:nvPr/>
        </p:nvSpPr>
        <p:spPr>
          <a:xfrm>
            <a:off x="2850069" y="2076845"/>
            <a:ext cx="684900" cy="6849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4" name="Google Shape;474;g5195e422c4_2_135"/>
          <p:cNvSpPr txBox="1"/>
          <p:nvPr/>
        </p:nvSpPr>
        <p:spPr>
          <a:xfrm>
            <a:off x="358476" y="1664197"/>
            <a:ext cx="1665300" cy="501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Spark Benefits</a:t>
            </a:r>
            <a:endParaRPr sz="1600" b="0" i="0" u="none" strike="noStrike" cap="none">
              <a:solidFill>
                <a:schemeClr val="lt1"/>
              </a:solidFill>
              <a:latin typeface="Source Sans Pro"/>
              <a:ea typeface="Source Sans Pro"/>
              <a:cs typeface="Source Sans Pro"/>
              <a:sym typeface="Source Sans Pro"/>
            </a:endParaRPr>
          </a:p>
        </p:txBody>
      </p:sp>
      <p:sp>
        <p:nvSpPr>
          <p:cNvPr id="475" name="Google Shape;475;g5195e422c4_2_135"/>
          <p:cNvSpPr/>
          <p:nvPr/>
        </p:nvSpPr>
        <p:spPr>
          <a:xfrm>
            <a:off x="4379097"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g5195e422c4_2_135"/>
          <p:cNvSpPr/>
          <p:nvPr/>
        </p:nvSpPr>
        <p:spPr>
          <a:xfrm>
            <a:off x="5200171"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7" name="Google Shape;477;g5195e422c4_2_135"/>
          <p:cNvSpPr/>
          <p:nvPr/>
        </p:nvSpPr>
        <p:spPr>
          <a:xfrm>
            <a:off x="6021244"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8" name="Google Shape;478;g5195e422c4_2_135"/>
          <p:cNvSpPr/>
          <p:nvPr/>
        </p:nvSpPr>
        <p:spPr>
          <a:xfrm>
            <a:off x="6842317"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9" name="Google Shape;479;g5195e422c4_2_135"/>
          <p:cNvSpPr/>
          <p:nvPr/>
        </p:nvSpPr>
        <p:spPr>
          <a:xfrm>
            <a:off x="7663391"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0" name="Google Shape;480;g5195e422c4_2_135"/>
          <p:cNvSpPr/>
          <p:nvPr/>
        </p:nvSpPr>
        <p:spPr>
          <a:xfrm>
            <a:off x="8484464"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1" name="Google Shape;481;g5195e422c4_2_135"/>
          <p:cNvSpPr/>
          <p:nvPr/>
        </p:nvSpPr>
        <p:spPr>
          <a:xfrm>
            <a:off x="9305538"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2" name="Google Shape;482;g5195e422c4_2_135"/>
          <p:cNvSpPr/>
          <p:nvPr/>
        </p:nvSpPr>
        <p:spPr>
          <a:xfrm>
            <a:off x="10126610"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3" name="Google Shape;483;g5195e422c4_2_135"/>
          <p:cNvSpPr/>
          <p:nvPr/>
        </p:nvSpPr>
        <p:spPr>
          <a:xfrm>
            <a:off x="10947684" y="2093352"/>
            <a:ext cx="668400" cy="668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4" name="Google Shape;484;g5195e422c4_2_135"/>
          <p:cNvSpPr txBox="1"/>
          <p:nvPr/>
        </p:nvSpPr>
        <p:spPr>
          <a:xfrm>
            <a:off x="4250544" y="1667251"/>
            <a:ext cx="1665300" cy="501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lt1"/>
              </a:buClr>
              <a:buSzPts val="1400"/>
              <a:buFont typeface="Arial"/>
              <a:buNone/>
            </a:pPr>
            <a:r>
              <a:rPr lang="en-US" sz="1600" b="0" i="0" u="none" strike="noStrike" cap="none">
                <a:solidFill>
                  <a:schemeClr val="lt1"/>
                </a:solidFill>
                <a:latin typeface="Source Sans Pro"/>
                <a:ea typeface="Source Sans Pro"/>
                <a:cs typeface="Source Sans Pro"/>
                <a:sym typeface="Source Sans Pro"/>
              </a:rPr>
              <a:t>Spark Features</a:t>
            </a:r>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485"/>
        <p:cNvGrpSpPr/>
        <p:nvPr/>
      </p:nvGrpSpPr>
      <p:grpSpPr>
        <a:xfrm>
          <a:off x="0" y="0"/>
          <a:ext cx="0" cy="0"/>
          <a:chOff x="0" y="0"/>
          <a:chExt cx="0" cy="0"/>
        </a:xfrm>
      </p:grpSpPr>
      <p:sp>
        <p:nvSpPr>
          <p:cNvPr id="486" name="Google Shape;486;g5195e422c4_2_181"/>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87"/>
        <p:cNvGrpSpPr/>
        <p:nvPr/>
      </p:nvGrpSpPr>
      <p:grpSpPr>
        <a:xfrm>
          <a:off x="0" y="0"/>
          <a:ext cx="0" cy="0"/>
          <a:chOff x="0" y="0"/>
          <a:chExt cx="0" cy="0"/>
        </a:xfrm>
      </p:grpSpPr>
      <p:pic>
        <p:nvPicPr>
          <p:cNvPr id="488" name="Google Shape;488;g5195e422c4_2_183"/>
          <p:cNvPicPr preferRelativeResize="0"/>
          <p:nvPr/>
        </p:nvPicPr>
        <p:blipFill rotWithShape="1">
          <a:blip r:embed="rId2">
            <a:alphaModFix/>
          </a:blip>
          <a:srcRect/>
          <a:stretch/>
        </p:blipFill>
        <p:spPr>
          <a:xfrm>
            <a:off x="10559890" y="6453827"/>
            <a:ext cx="1400675" cy="238115"/>
          </a:xfrm>
          <a:prstGeom prst="rect">
            <a:avLst/>
          </a:prstGeom>
          <a:noFill/>
          <a:ln>
            <a:noFill/>
          </a:ln>
        </p:spPr>
      </p:pic>
      <p:sp>
        <p:nvSpPr>
          <p:cNvPr id="489" name="Google Shape;489;g5195e422c4_2_183"/>
          <p:cNvSpPr txBox="1">
            <a:spLocks noGrp="1"/>
          </p:cNvSpPr>
          <p:nvPr>
            <p:ph type="body" idx="1"/>
          </p:nvPr>
        </p:nvSpPr>
        <p:spPr>
          <a:xfrm>
            <a:off x="484717" y="2119419"/>
            <a:ext cx="11199300" cy="2367900"/>
          </a:xfrm>
          <a:prstGeom prst="rect">
            <a:avLst/>
          </a:prstGeom>
          <a:noFill/>
          <a:ln>
            <a:noFill/>
          </a:ln>
        </p:spPr>
        <p:txBody>
          <a:bodyPr spcFirstLastPara="1" wrap="square" lIns="121900" tIns="121900" rIns="121900" bIns="121900" anchor="ctr" anchorCtr="0"/>
          <a:lstStyle>
            <a:lvl1pPr marL="457200" marR="0" lvl="0" indent="-228600" algn="ctr" rtl="0">
              <a:lnSpc>
                <a:spcPct val="100000"/>
              </a:lnSpc>
              <a:spcBef>
                <a:spcPts val="1400"/>
              </a:spcBef>
              <a:spcAft>
                <a:spcPts val="0"/>
              </a:spcAft>
              <a:buClr>
                <a:schemeClr val="lt1"/>
              </a:buClr>
              <a:buSzPts val="650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19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1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47"/>
        <p:cNvGrpSpPr/>
        <p:nvPr/>
      </p:nvGrpSpPr>
      <p:grpSpPr>
        <a:xfrm>
          <a:off x="0" y="0"/>
          <a:ext cx="0" cy="0"/>
          <a:chOff x="0" y="0"/>
          <a:chExt cx="0" cy="0"/>
        </a:xfrm>
      </p:grpSpPr>
      <p:sp>
        <p:nvSpPr>
          <p:cNvPr id="48" name="Google Shape;48;p22"/>
          <p:cNvSpPr txBox="1">
            <a:spLocks noGrp="1"/>
          </p:cNvSpPr>
          <p:nvPr>
            <p:ph type="title"/>
          </p:nvPr>
        </p:nvSpPr>
        <p:spPr>
          <a:xfrm>
            <a:off x="361536" y="219772"/>
            <a:ext cx="11487600" cy="549900"/>
          </a:xfrm>
          <a:prstGeom prst="rect">
            <a:avLst/>
          </a:prstGeom>
          <a:noFill/>
          <a:ln>
            <a:noFill/>
          </a:ln>
        </p:spPr>
        <p:txBody>
          <a:bodyPr spcFirstLastPara="1" wrap="square" lIns="91425" tIns="91425" rIns="91425" bIns="91425" anchor="t" anchorCtr="0"/>
          <a:lstStyle>
            <a:lvl1pPr marR="0" lvl="0" algn="ctr">
              <a:lnSpc>
                <a:spcPct val="90000"/>
              </a:lnSpc>
              <a:spcBef>
                <a:spcPts val="750"/>
              </a:spcBef>
              <a:spcAft>
                <a:spcPts val="0"/>
              </a:spcAft>
              <a:buClr>
                <a:srgbClr val="000000"/>
              </a:buClr>
              <a:buSzPts val="1400"/>
              <a:buFont typeface="Arial"/>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49" name="Google Shape;49;p22"/>
          <p:cNvSpPr txBox="1">
            <a:spLocks noGrp="1"/>
          </p:cNvSpPr>
          <p:nvPr>
            <p:ph type="sldNum" idx="12"/>
          </p:nvPr>
        </p:nvSpPr>
        <p:spPr>
          <a:xfrm>
            <a:off x="11754355" y="6446442"/>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0" name="Google Shape;50;p22"/>
          <p:cNvPicPr preferRelativeResize="0"/>
          <p:nvPr/>
        </p:nvPicPr>
        <p:blipFill rotWithShape="1">
          <a:blip r:embed="rId2">
            <a:alphaModFix/>
          </a:blip>
          <a:srcRect/>
          <a:stretch/>
        </p:blipFill>
        <p:spPr>
          <a:xfrm>
            <a:off x="301752" y="6473952"/>
            <a:ext cx="1965960" cy="1920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10.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7.png"/><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theme" Target="../theme/theme7.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8.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339680" y="275167"/>
            <a:ext cx="11413939" cy="1143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5333"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339680" y="1600201"/>
            <a:ext cx="11413939" cy="4525433"/>
          </a:xfrm>
          <a:prstGeom prst="rect">
            <a:avLst/>
          </a:prstGeom>
          <a:noFill/>
          <a:ln>
            <a:noFill/>
          </a:ln>
        </p:spPr>
        <p:txBody>
          <a:bodyPr spcFirstLastPara="1" wrap="square" lIns="91425" tIns="91425" rIns="91425" bIns="91425" anchor="t" anchorCtr="0"/>
          <a:lstStyle>
            <a:lvl1pPr marL="457200" marR="0" lvl="0" indent="-411480" algn="l" rtl="0">
              <a:lnSpc>
                <a:spcPct val="100000"/>
              </a:lnSpc>
              <a:spcBef>
                <a:spcPts val="640"/>
              </a:spcBef>
              <a:spcAft>
                <a:spcPts val="0"/>
              </a:spcAft>
              <a:buClr>
                <a:schemeClr val="lt1"/>
              </a:buClr>
              <a:buSzPts val="288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33"/>
              </a:spcBef>
              <a:spcAft>
                <a:spcPts val="0"/>
              </a:spcAft>
              <a:buClr>
                <a:schemeClr val="lt1"/>
              </a:buClr>
              <a:buSzPts val="24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50519" algn="l" rtl="0">
              <a:lnSpc>
                <a:spcPct val="100000"/>
              </a:lnSpc>
              <a:spcBef>
                <a:spcPts val="480"/>
              </a:spcBef>
              <a:spcAft>
                <a:spcPts val="0"/>
              </a:spcAft>
              <a:buClr>
                <a:schemeClr val="lt1"/>
              </a:buClr>
              <a:buSzPts val="192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931" algn="l" rtl="0">
              <a:lnSpc>
                <a:spcPct val="100000"/>
              </a:lnSpc>
              <a:spcBef>
                <a:spcPts val="427"/>
              </a:spcBef>
              <a:spcAft>
                <a:spcPts val="0"/>
              </a:spcAft>
              <a:buClr>
                <a:schemeClr val="lt1"/>
              </a:buClr>
              <a:buSzPts val="1706"/>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sp>
        <p:nvSpPr>
          <p:cNvPr id="319" name="Google Shape;319;g5195e422c4_2_14"/>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320" name="Google Shape;320;g5195e422c4_2_14"/>
          <p:cNvSpPr txBox="1">
            <a:spLocks noGrp="1"/>
          </p:cNvSpPr>
          <p:nvPr>
            <p:ph type="body" idx="1"/>
          </p:nvPr>
        </p:nvSpPr>
        <p:spPr>
          <a:xfrm>
            <a:off x="339680" y="1600200"/>
            <a:ext cx="11414100" cy="4525500"/>
          </a:xfrm>
          <a:prstGeom prst="rect">
            <a:avLst/>
          </a:prstGeom>
          <a:noFill/>
          <a:ln>
            <a:noFill/>
          </a:ln>
        </p:spPr>
        <p:txBody>
          <a:bodyPr spcFirstLastPara="1" wrap="square" lIns="121900" tIns="121900" rIns="121900" bIns="121900" anchor="t" anchorCtr="0"/>
          <a:lstStyle>
            <a:lvl1pPr marL="457200" marR="0" lvl="0" indent="-412750" algn="l" rtl="0">
              <a:lnSpc>
                <a:spcPct val="100000"/>
              </a:lnSpc>
              <a:spcBef>
                <a:spcPts val="6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mc:AlternateContent xmlns:mc="http://schemas.openxmlformats.org/markup-compatibility/2006" xmlns:p14="http://schemas.microsoft.com/office/powerpoint/2010/main">
    <mc:Choice Requires="p14">
      <p:transition spd="slow">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4"/>
        <p:cNvGrpSpPr/>
        <p:nvPr/>
      </p:nvGrpSpPr>
      <p:grpSpPr>
        <a:xfrm>
          <a:off x="0" y="0"/>
          <a:ext cx="0" cy="0"/>
          <a:chOff x="0" y="0"/>
          <a:chExt cx="0" cy="0"/>
        </a:xfrm>
      </p:grpSpPr>
      <p:sp>
        <p:nvSpPr>
          <p:cNvPr id="45" name="Google Shape;45;p21"/>
          <p:cNvSpPr txBox="1">
            <a:spLocks noGrp="1"/>
          </p:cNvSpPr>
          <p:nvPr>
            <p:ph type="title"/>
          </p:nvPr>
        </p:nvSpPr>
        <p:spPr>
          <a:xfrm>
            <a:off x="339680" y="275167"/>
            <a:ext cx="11413800" cy="1143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5333"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46" name="Google Shape;46;p21"/>
          <p:cNvSpPr txBox="1">
            <a:spLocks noGrp="1"/>
          </p:cNvSpPr>
          <p:nvPr>
            <p:ph type="body" idx="1"/>
          </p:nvPr>
        </p:nvSpPr>
        <p:spPr>
          <a:xfrm>
            <a:off x="339680" y="1600201"/>
            <a:ext cx="11413800" cy="4525500"/>
          </a:xfrm>
          <a:prstGeom prst="rect">
            <a:avLst/>
          </a:prstGeom>
          <a:noFill/>
          <a:ln>
            <a:noFill/>
          </a:ln>
        </p:spPr>
        <p:txBody>
          <a:bodyPr spcFirstLastPara="1" wrap="square" lIns="91425" tIns="91425" rIns="91425" bIns="91425" anchor="t" anchorCtr="0"/>
          <a:lstStyle>
            <a:lvl1pPr marL="457200" marR="0" lvl="0" indent="-411480" algn="l" rtl="0">
              <a:lnSpc>
                <a:spcPct val="100000"/>
              </a:lnSpc>
              <a:spcBef>
                <a:spcPts val="640"/>
              </a:spcBef>
              <a:spcAft>
                <a:spcPts val="0"/>
              </a:spcAft>
              <a:buClr>
                <a:schemeClr val="lt1"/>
              </a:buClr>
              <a:buSzPts val="288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33"/>
              </a:spcBef>
              <a:spcAft>
                <a:spcPts val="0"/>
              </a:spcAft>
              <a:buClr>
                <a:schemeClr val="lt1"/>
              </a:buClr>
              <a:buSzPts val="2400"/>
              <a:buFont typeface="Arial"/>
              <a:buChar char="•"/>
              <a:defRPr sz="2667" b="0" i="0" u="none" strike="noStrike" cap="none">
                <a:solidFill>
                  <a:schemeClr val="lt1"/>
                </a:solidFill>
                <a:latin typeface="Source Sans Pro"/>
                <a:ea typeface="Source Sans Pro"/>
                <a:cs typeface="Source Sans Pro"/>
                <a:sym typeface="Source Sans Pro"/>
              </a:defRPr>
            </a:lvl2pPr>
            <a:lvl3pPr marL="1371600" marR="0" lvl="2" indent="-350519" algn="l" rtl="0">
              <a:lnSpc>
                <a:spcPct val="100000"/>
              </a:lnSpc>
              <a:spcBef>
                <a:spcPts val="480"/>
              </a:spcBef>
              <a:spcAft>
                <a:spcPts val="0"/>
              </a:spcAft>
              <a:buClr>
                <a:schemeClr val="lt1"/>
              </a:buClr>
              <a:buSzPts val="192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931" algn="l" rtl="0">
              <a:lnSpc>
                <a:spcPct val="100000"/>
              </a:lnSpc>
              <a:spcBef>
                <a:spcPts val="427"/>
              </a:spcBef>
              <a:spcAft>
                <a:spcPts val="0"/>
              </a:spcAft>
              <a:buClr>
                <a:schemeClr val="lt1"/>
              </a:buClr>
              <a:buSzPts val="1706"/>
              <a:buFont typeface="Merriweather Sans"/>
              <a:buChar char="–"/>
              <a:defRPr sz="2133" b="0" i="0" u="none" strike="noStrike" cap="none">
                <a:solidFill>
                  <a:schemeClr val="lt1"/>
                </a:solidFill>
                <a:latin typeface="Source Sans Pro"/>
                <a:ea typeface="Source Sans Pro"/>
                <a:cs typeface="Source Sans Pro"/>
                <a:sym typeface="Source Sans Pro"/>
              </a:defRPr>
            </a:lvl5pPr>
            <a:lvl6pPr marL="2743200" marR="0" lvl="5"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6pPr>
            <a:lvl7pPr marL="3200400" marR="0" lvl="6"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7pPr>
            <a:lvl8pPr marL="3657600" marR="0" lvl="7"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8pPr>
            <a:lvl9pPr marL="4114800" marR="0" lvl="8" indent="-397954" algn="l" rtl="0">
              <a:lnSpc>
                <a:spcPct val="100000"/>
              </a:lnSpc>
              <a:spcBef>
                <a:spcPts val="533"/>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g5195e422c4_1_33"/>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lstStyle>
            <a:lvl1pPr marR="0" lvl="0" algn="l" rtl="0">
              <a:lnSpc>
                <a:spcPct val="90000"/>
              </a:lnSpc>
              <a:spcBef>
                <a:spcPts val="0"/>
              </a:spcBef>
              <a:spcAft>
                <a:spcPts val="0"/>
              </a:spcAft>
              <a:buClr>
                <a:schemeClr val="dk2"/>
              </a:buClr>
              <a:buSzPts val="4800"/>
              <a:buFont typeface="Quattrocento Sans"/>
              <a:buNone/>
              <a:defRPr sz="4800" b="0" i="0" u="none" strike="noStrike" cap="none">
                <a:solidFill>
                  <a:schemeClr val="dk2"/>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2" name="Google Shape;72;g5195e422c4_1_33"/>
          <p:cNvSpPr txBox="1">
            <a:spLocks noGrp="1"/>
          </p:cNvSpPr>
          <p:nvPr>
            <p:ph type="body" idx="1"/>
          </p:nvPr>
        </p:nvSpPr>
        <p:spPr>
          <a:xfrm>
            <a:off x="269243" y="1189178"/>
            <a:ext cx="11653500" cy="2052000"/>
          </a:xfrm>
          <a:prstGeom prst="rect">
            <a:avLst/>
          </a:prstGeom>
          <a:noFill/>
          <a:ln>
            <a:noFill/>
          </a:ln>
        </p:spPr>
        <p:txBody>
          <a:bodyPr spcFirstLastPara="1" wrap="square" lIns="146300" tIns="91425" rIns="146300" bIns="91425" anchor="t" anchorCtr="0"/>
          <a:lstStyle>
            <a:lvl1pPr marL="457200" marR="0" lvl="0" indent="-441369" algn="l" rtl="0">
              <a:lnSpc>
                <a:spcPct val="90000"/>
              </a:lnSpc>
              <a:spcBef>
                <a:spcPts val="745"/>
              </a:spcBef>
              <a:spcAft>
                <a:spcPts val="0"/>
              </a:spcAft>
              <a:buClr>
                <a:schemeClr val="dk1"/>
              </a:buClr>
              <a:buSzPts val="3351"/>
              <a:buFont typeface="Arial"/>
              <a:buChar char="•"/>
              <a:defRPr sz="3723" b="0" i="0" u="none" strike="noStrike" cap="none">
                <a:solidFill>
                  <a:schemeClr val="dk1"/>
                </a:solidFill>
                <a:latin typeface="Quattrocento Sans"/>
                <a:ea typeface="Quattrocento Sans"/>
                <a:cs typeface="Quattrocento Sans"/>
                <a:sym typeface="Quattrocento Sans"/>
              </a:defRPr>
            </a:lvl1pPr>
            <a:lvl2pPr marL="914400" marR="0" lvl="1" indent="-363073" algn="l" rtl="0">
              <a:lnSpc>
                <a:spcPct val="90000"/>
              </a:lnSpc>
              <a:spcBef>
                <a:spcPts val="471"/>
              </a:spcBef>
              <a:spcAft>
                <a:spcPts val="0"/>
              </a:spcAft>
              <a:buClr>
                <a:schemeClr val="dk1"/>
              </a:buClr>
              <a:buSzPts val="2118"/>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1371600" marR="0" lvl="2" indent="-340671" algn="l" rtl="0">
              <a:lnSpc>
                <a:spcPct val="90000"/>
              </a:lnSpc>
              <a:spcBef>
                <a:spcPts val="392"/>
              </a:spcBef>
              <a:spcAft>
                <a:spcPts val="0"/>
              </a:spcAft>
              <a:buClr>
                <a:schemeClr val="dk1"/>
              </a:buClr>
              <a:buSzPts val="1765"/>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828800" marR="0" lvl="3" indent="-329469" algn="l" rtl="0">
              <a:lnSpc>
                <a:spcPct val="90000"/>
              </a:lnSpc>
              <a:spcBef>
                <a:spcPts val="353"/>
              </a:spcBef>
              <a:spcAft>
                <a:spcPts val="0"/>
              </a:spcAft>
              <a:buClr>
                <a:schemeClr val="dk1"/>
              </a:buClr>
              <a:buSzPts val="1589"/>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2286000" marR="0" lvl="4" indent="-329469" algn="l" rtl="0">
              <a:lnSpc>
                <a:spcPct val="90000"/>
              </a:lnSpc>
              <a:spcBef>
                <a:spcPts val="353"/>
              </a:spcBef>
              <a:spcAft>
                <a:spcPts val="0"/>
              </a:spcAft>
              <a:buClr>
                <a:schemeClr val="dk1"/>
              </a:buClr>
              <a:buSzPts val="1589"/>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73" name="Google Shape;73;g5195e422c4_1_33"/>
          <p:cNvPicPr preferRelativeResize="0"/>
          <p:nvPr/>
        </p:nvPicPr>
        <p:blipFill rotWithShape="1">
          <a:blip r:embed="rId10">
            <a:alphaModFix/>
          </a:blip>
          <a:srcRect/>
          <a:stretch/>
        </p:blipFill>
        <p:spPr>
          <a:xfrm rot="5400000">
            <a:off x="9208747" y="2991036"/>
            <a:ext cx="6858625" cy="8765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sp>
        <p:nvSpPr>
          <p:cNvPr id="97" name="Google Shape;97;g5195e422c4_1_7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8" name="Google Shape;98;g5195e422c4_1_7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g5195e422c4_1_7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g5195e422c4_1_7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1" name="Google Shape;101;g5195e422c4_1_7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1"/>
        <p:cNvGrpSpPr/>
        <p:nvPr/>
      </p:nvGrpSpPr>
      <p:grpSpPr>
        <a:xfrm>
          <a:off x="0" y="0"/>
          <a:ext cx="0" cy="0"/>
          <a:chOff x="0" y="0"/>
          <a:chExt cx="0" cy="0"/>
        </a:xfrm>
      </p:grpSpPr>
      <p:sp>
        <p:nvSpPr>
          <p:cNvPr id="172" name="Google Shape;172;g5195e422c4_1_176"/>
          <p:cNvSpPr txBox="1">
            <a:spLocks noGrp="1"/>
          </p:cNvSpPr>
          <p:nvPr>
            <p:ph type="title"/>
          </p:nvPr>
        </p:nvSpPr>
        <p:spPr>
          <a:xfrm>
            <a:off x="339680" y="275166"/>
            <a:ext cx="11414100" cy="1143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53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5300"/>
              <a:buFont typeface="Arial"/>
              <a:buNone/>
              <a:defRPr sz="5300" b="0" i="0" u="none" strike="noStrike" cap="none">
                <a:solidFill>
                  <a:schemeClr val="dk1"/>
                </a:solidFill>
                <a:latin typeface="Arial"/>
                <a:ea typeface="Arial"/>
                <a:cs typeface="Arial"/>
                <a:sym typeface="Arial"/>
              </a:defRPr>
            </a:lvl9pPr>
          </a:lstStyle>
          <a:p>
            <a:endParaRPr/>
          </a:p>
        </p:txBody>
      </p:sp>
      <p:sp>
        <p:nvSpPr>
          <p:cNvPr id="173" name="Google Shape;173;g5195e422c4_1_176"/>
          <p:cNvSpPr txBox="1">
            <a:spLocks noGrp="1"/>
          </p:cNvSpPr>
          <p:nvPr>
            <p:ph type="body" idx="1"/>
          </p:nvPr>
        </p:nvSpPr>
        <p:spPr>
          <a:xfrm>
            <a:off x="339680" y="1600200"/>
            <a:ext cx="11414100" cy="4525500"/>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7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1950" algn="l" rtl="0">
              <a:lnSpc>
                <a:spcPct val="100000"/>
              </a:lnSpc>
              <a:spcBef>
                <a:spcPts val="500"/>
              </a:spcBef>
              <a:spcAft>
                <a:spcPts val="0"/>
              </a:spcAft>
              <a:buClr>
                <a:schemeClr val="lt1"/>
              </a:buClr>
              <a:buSzPts val="21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9"/>
        <p:cNvGrpSpPr/>
        <p:nvPr/>
      </p:nvGrpSpPr>
      <p:grpSpPr>
        <a:xfrm>
          <a:off x="0" y="0"/>
          <a:ext cx="0" cy="0"/>
          <a:chOff x="0" y="0"/>
          <a:chExt cx="0" cy="0"/>
        </a:xfrm>
      </p:grpSpPr>
      <p:sp>
        <p:nvSpPr>
          <p:cNvPr id="190" name="Google Shape;190;g5195e422c4_1_221"/>
          <p:cNvSpPr txBox="1">
            <a:spLocks noGrp="1"/>
          </p:cNvSpPr>
          <p:nvPr>
            <p:ph type="title"/>
          </p:nvPr>
        </p:nvSpPr>
        <p:spPr>
          <a:xfrm>
            <a:off x="339681" y="275167"/>
            <a:ext cx="11414100" cy="1143300"/>
          </a:xfrm>
          <a:prstGeom prst="rect">
            <a:avLst/>
          </a:prstGeom>
          <a:noFill/>
          <a:ln>
            <a:noFill/>
          </a:ln>
        </p:spPr>
        <p:txBody>
          <a:bodyPr spcFirstLastPara="1" wrap="square" lIns="121900" tIns="60925" rIns="121900" bIns="60925"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191" name="Google Shape;191;g5195e422c4_1_221"/>
          <p:cNvSpPr txBox="1">
            <a:spLocks noGrp="1"/>
          </p:cNvSpPr>
          <p:nvPr>
            <p:ph type="body" idx="1"/>
          </p:nvPr>
        </p:nvSpPr>
        <p:spPr>
          <a:xfrm>
            <a:off x="339681" y="1600201"/>
            <a:ext cx="11414100" cy="4525500"/>
          </a:xfrm>
          <a:prstGeom prst="rect">
            <a:avLst/>
          </a:prstGeom>
          <a:noFill/>
          <a:ln>
            <a:noFill/>
          </a:ln>
        </p:spPr>
        <p:txBody>
          <a:bodyPr spcFirstLastPara="1" wrap="square" lIns="121900" tIns="60925" rIns="121900" bIns="60925" anchor="t" anchorCtr="0"/>
          <a:lstStyle>
            <a:lvl1pPr marL="457200" marR="0" lvl="0" indent="-412750" algn="l" rtl="0">
              <a:lnSpc>
                <a:spcPct val="100000"/>
              </a:lnSpc>
              <a:spcBef>
                <a:spcPts val="6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2"/>
        <p:cNvGrpSpPr/>
        <p:nvPr/>
      </p:nvGrpSpPr>
      <p:grpSpPr>
        <a:xfrm>
          <a:off x="0" y="0"/>
          <a:ext cx="0" cy="0"/>
          <a:chOff x="0" y="0"/>
          <a:chExt cx="0" cy="0"/>
        </a:xfrm>
      </p:grpSpPr>
      <p:sp>
        <p:nvSpPr>
          <p:cNvPr id="233" name="Google Shape;233;g5195e422c4_1_284"/>
          <p:cNvSpPr txBox="1">
            <a:spLocks noGrp="1"/>
          </p:cNvSpPr>
          <p:nvPr>
            <p:ph type="title"/>
          </p:nvPr>
        </p:nvSpPr>
        <p:spPr>
          <a:xfrm>
            <a:off x="339681" y="275167"/>
            <a:ext cx="11414100" cy="1143300"/>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dk1"/>
                </a:solidFill>
                <a:latin typeface="Arial"/>
                <a:ea typeface="Arial"/>
                <a:cs typeface="Arial"/>
                <a:sym typeface="Arial"/>
              </a:defRPr>
            </a:lvl9pPr>
          </a:lstStyle>
          <a:p>
            <a:endParaRPr/>
          </a:p>
        </p:txBody>
      </p:sp>
      <p:sp>
        <p:nvSpPr>
          <p:cNvPr id="234" name="Google Shape;234;g5195e422c4_1_284"/>
          <p:cNvSpPr txBox="1">
            <a:spLocks noGrp="1"/>
          </p:cNvSpPr>
          <p:nvPr>
            <p:ph type="body" idx="1"/>
          </p:nvPr>
        </p:nvSpPr>
        <p:spPr>
          <a:xfrm>
            <a:off x="339681" y="1600201"/>
            <a:ext cx="11414100" cy="4525500"/>
          </a:xfrm>
          <a:prstGeom prst="rect">
            <a:avLst/>
          </a:prstGeom>
          <a:noFill/>
          <a:ln>
            <a:noFill/>
          </a:ln>
        </p:spPr>
        <p:txBody>
          <a:bodyPr spcFirstLastPara="1" wrap="square" lIns="121900" tIns="121900" rIns="121900" bIns="121900" anchor="t" anchorCtr="0"/>
          <a:lstStyle>
            <a:lvl1pPr marL="457200" marR="0" lvl="0" indent="-412750" algn="l" rtl="0">
              <a:lnSpc>
                <a:spcPct val="100000"/>
              </a:lnSpc>
              <a:spcBef>
                <a:spcPts val="6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sp>
        <p:nvSpPr>
          <p:cNvPr id="277" name="Google Shape;277;g5195e422c4_1_328"/>
          <p:cNvSpPr txBox="1">
            <a:spLocks noGrp="1"/>
          </p:cNvSpPr>
          <p:nvPr>
            <p:ph type="title"/>
          </p:nvPr>
        </p:nvSpPr>
        <p:spPr>
          <a:xfrm>
            <a:off x="339680" y="275167"/>
            <a:ext cx="11414100" cy="1143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500"/>
              <a:buFont typeface="Source Sans Pro"/>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500"/>
              <a:buFont typeface="Arial"/>
              <a:buNone/>
              <a:defRPr sz="5300" b="0" i="0" u="none" strike="noStrike" cap="none">
                <a:solidFill>
                  <a:schemeClr val="dk1"/>
                </a:solidFill>
                <a:latin typeface="Arial"/>
                <a:ea typeface="Arial"/>
                <a:cs typeface="Arial"/>
                <a:sym typeface="Arial"/>
              </a:defRPr>
            </a:lvl9pPr>
          </a:lstStyle>
          <a:p>
            <a:endParaRPr/>
          </a:p>
        </p:txBody>
      </p:sp>
      <p:sp>
        <p:nvSpPr>
          <p:cNvPr id="278" name="Google Shape;278;g5195e422c4_1_328"/>
          <p:cNvSpPr txBox="1">
            <a:spLocks noGrp="1"/>
          </p:cNvSpPr>
          <p:nvPr>
            <p:ph type="body" idx="1"/>
          </p:nvPr>
        </p:nvSpPr>
        <p:spPr>
          <a:xfrm>
            <a:off x="339680" y="1600201"/>
            <a:ext cx="11414100" cy="4525500"/>
          </a:xfrm>
          <a:prstGeom prst="rect">
            <a:avLst/>
          </a:prstGeom>
          <a:noFill/>
          <a:ln>
            <a:noFill/>
          </a:ln>
        </p:spPr>
        <p:txBody>
          <a:bodyPr spcFirstLastPara="1" wrap="square" lIns="91425" tIns="91425" rIns="91425" bIns="91425" anchor="t" anchorCtr="0"/>
          <a:lstStyle>
            <a:lvl1pPr marL="457200" marR="0" lvl="0" indent="-412750" algn="l" rtl="0">
              <a:lnSpc>
                <a:spcPct val="100000"/>
              </a:lnSpc>
              <a:spcBef>
                <a:spcPts val="700"/>
              </a:spcBef>
              <a:spcAft>
                <a:spcPts val="0"/>
              </a:spcAft>
              <a:buClr>
                <a:schemeClr val="lt1"/>
              </a:buClr>
              <a:buSzPts val="2900"/>
              <a:buFont typeface="Arial"/>
              <a:buChar char="•"/>
              <a:defRPr sz="32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1950" algn="l" rtl="0">
              <a:lnSpc>
                <a:spcPct val="100000"/>
              </a:lnSpc>
              <a:spcBef>
                <a:spcPts val="500"/>
              </a:spcBef>
              <a:spcAft>
                <a:spcPts val="0"/>
              </a:spcAft>
              <a:buClr>
                <a:schemeClr val="lt1"/>
              </a:buClr>
              <a:buSzPts val="21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100" b="0" i="0" u="none" strike="noStrike" cap="none">
                <a:solidFill>
                  <a:schemeClr val="lt1"/>
                </a:solidFill>
                <a:latin typeface="Source Sans Pro"/>
                <a:ea typeface="Source Sans Pro"/>
                <a:cs typeface="Source Sans Pro"/>
                <a:sym typeface="Source Sans Pro"/>
              </a:defRPr>
            </a:lvl5pPr>
            <a:lvl6pPr marL="2743200" marR="0" lvl="5"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sp>
        <p:nvSpPr>
          <p:cNvPr id="298" name="Google Shape;298;g5195e422c4_1_430"/>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lstStyle>
            <a:lvl1pPr marR="0" lvl="0" algn="l" rtl="0">
              <a:lnSpc>
                <a:spcPct val="90000"/>
              </a:lnSpc>
              <a:spcBef>
                <a:spcPts val="0"/>
              </a:spcBef>
              <a:spcAft>
                <a:spcPts val="0"/>
              </a:spcAft>
              <a:buClr>
                <a:schemeClr val="dk2"/>
              </a:buClr>
              <a:buSzPts val="4800"/>
              <a:buFont typeface="Quattrocento Sans"/>
              <a:buNone/>
              <a:defRPr sz="4800" b="0" i="0" u="none" strike="noStrike" cap="none">
                <a:solidFill>
                  <a:schemeClr val="dk2"/>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99" name="Google Shape;299;g5195e422c4_1_430"/>
          <p:cNvSpPr txBox="1">
            <a:spLocks noGrp="1"/>
          </p:cNvSpPr>
          <p:nvPr>
            <p:ph type="body" idx="1"/>
          </p:nvPr>
        </p:nvSpPr>
        <p:spPr>
          <a:xfrm>
            <a:off x="269243" y="1189178"/>
            <a:ext cx="11653500" cy="2052000"/>
          </a:xfrm>
          <a:prstGeom prst="rect">
            <a:avLst/>
          </a:prstGeom>
          <a:noFill/>
          <a:ln>
            <a:noFill/>
          </a:ln>
        </p:spPr>
        <p:txBody>
          <a:bodyPr spcFirstLastPara="1" wrap="square" lIns="146300" tIns="91425" rIns="146300" bIns="91425" anchor="t" anchorCtr="0"/>
          <a:lstStyle>
            <a:lvl1pPr marL="457200" marR="0" lvl="0" indent="-441369" algn="l" rtl="0">
              <a:lnSpc>
                <a:spcPct val="90000"/>
              </a:lnSpc>
              <a:spcBef>
                <a:spcPts val="745"/>
              </a:spcBef>
              <a:spcAft>
                <a:spcPts val="0"/>
              </a:spcAft>
              <a:buClr>
                <a:schemeClr val="dk1"/>
              </a:buClr>
              <a:buSzPts val="3351"/>
              <a:buFont typeface="Arial"/>
              <a:buChar char="•"/>
              <a:defRPr sz="3723" b="0" i="0" u="none" strike="noStrike" cap="none">
                <a:solidFill>
                  <a:schemeClr val="dk1"/>
                </a:solidFill>
                <a:latin typeface="Quattrocento Sans"/>
                <a:ea typeface="Quattrocento Sans"/>
                <a:cs typeface="Quattrocento Sans"/>
                <a:sym typeface="Quattrocento Sans"/>
              </a:defRPr>
            </a:lvl1pPr>
            <a:lvl2pPr marL="914400" marR="0" lvl="1" indent="-363073" algn="l" rtl="0">
              <a:lnSpc>
                <a:spcPct val="90000"/>
              </a:lnSpc>
              <a:spcBef>
                <a:spcPts val="471"/>
              </a:spcBef>
              <a:spcAft>
                <a:spcPts val="0"/>
              </a:spcAft>
              <a:buClr>
                <a:schemeClr val="dk1"/>
              </a:buClr>
              <a:buSzPts val="2118"/>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1371600" marR="0" lvl="2" indent="-340671" algn="l" rtl="0">
              <a:lnSpc>
                <a:spcPct val="90000"/>
              </a:lnSpc>
              <a:spcBef>
                <a:spcPts val="392"/>
              </a:spcBef>
              <a:spcAft>
                <a:spcPts val="0"/>
              </a:spcAft>
              <a:buClr>
                <a:schemeClr val="dk1"/>
              </a:buClr>
              <a:buSzPts val="1765"/>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828800" marR="0" lvl="3" indent="-329469" algn="l" rtl="0">
              <a:lnSpc>
                <a:spcPct val="90000"/>
              </a:lnSpc>
              <a:spcBef>
                <a:spcPts val="353"/>
              </a:spcBef>
              <a:spcAft>
                <a:spcPts val="0"/>
              </a:spcAft>
              <a:buClr>
                <a:schemeClr val="dk1"/>
              </a:buClr>
              <a:buSzPts val="1589"/>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2286000" marR="0" lvl="4" indent="-329469" algn="l" rtl="0">
              <a:lnSpc>
                <a:spcPct val="90000"/>
              </a:lnSpc>
              <a:spcBef>
                <a:spcPts val="353"/>
              </a:spcBef>
              <a:spcAft>
                <a:spcPts val="0"/>
              </a:spcAft>
              <a:buClr>
                <a:schemeClr val="dk1"/>
              </a:buClr>
              <a:buSzPts val="1589"/>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300" name="Google Shape;300;g5195e422c4_1_430"/>
          <p:cNvPicPr preferRelativeResize="0"/>
          <p:nvPr/>
        </p:nvPicPr>
        <p:blipFill rotWithShape="1">
          <a:blip r:embed="rId9">
            <a:alphaModFix/>
          </a:blip>
          <a:srcRect/>
          <a:stretch/>
        </p:blipFill>
        <p:spPr>
          <a:xfrm rot="5400000">
            <a:off x="9208747" y="2991036"/>
            <a:ext cx="6858625" cy="87655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61.xml"/><Relationship Id="rId5" Type="http://schemas.openxmlformats.org/officeDocument/2006/relationships/image" Target="../media/image132.png"/><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26" Type="http://schemas.openxmlformats.org/officeDocument/2006/relationships/image" Target="../media/image156.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7.png"/><Relationship Id="rId25" Type="http://schemas.openxmlformats.org/officeDocument/2006/relationships/image" Target="../media/image155.png"/><Relationship Id="rId2" Type="http://schemas.openxmlformats.org/officeDocument/2006/relationships/notesSlide" Target="../notesSlides/notesSlide12.xml"/><Relationship Id="rId16" Type="http://schemas.openxmlformats.org/officeDocument/2006/relationships/image" Target="../media/image146.png"/><Relationship Id="rId20" Type="http://schemas.openxmlformats.org/officeDocument/2006/relationships/image" Target="../media/image150.png"/><Relationship Id="rId29" Type="http://schemas.openxmlformats.org/officeDocument/2006/relationships/image" Target="../media/image159.png"/><Relationship Id="rId1" Type="http://schemas.openxmlformats.org/officeDocument/2006/relationships/slideLayout" Target="../slideLayouts/slideLayout10.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4.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10" Type="http://schemas.openxmlformats.org/officeDocument/2006/relationships/image" Target="../media/image140.png"/><Relationship Id="rId19" Type="http://schemas.openxmlformats.org/officeDocument/2006/relationships/image" Target="../media/image149.png"/><Relationship Id="rId31" Type="http://schemas.openxmlformats.org/officeDocument/2006/relationships/image" Target="../media/image161.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 Id="rId27" Type="http://schemas.openxmlformats.org/officeDocument/2006/relationships/image" Target="../media/image157.png"/><Relationship Id="rId30"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hyperlink" Target="https://databricks.com/"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6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69.xml"/><Relationship Id="rId5" Type="http://schemas.openxmlformats.org/officeDocument/2006/relationships/image" Target="../media/image88.png"/><Relationship Id="rId4" Type="http://schemas.openxmlformats.org/officeDocument/2006/relationships/image" Target="../media/image8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www.databricks.com/azure"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5.xml"/><Relationship Id="rId16"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7.png"/><Relationship Id="rId7"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15.png"/><Relationship Id="rId3" Type="http://schemas.openxmlformats.org/officeDocument/2006/relationships/image" Target="../media/image112.png"/><Relationship Id="rId7" Type="http://schemas.openxmlformats.org/officeDocument/2006/relationships/image" Target="../media/image114.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5.png"/><Relationship Id="rId11" Type="http://schemas.openxmlformats.org/officeDocument/2006/relationships/image" Target="../media/image98.png"/><Relationship Id="rId5" Type="http://schemas.openxmlformats.org/officeDocument/2006/relationships/image" Target="../media/image111.png"/><Relationship Id="rId10" Type="http://schemas.openxmlformats.org/officeDocument/2006/relationships/image" Target="../media/image96.png"/><Relationship Id="rId4" Type="http://schemas.openxmlformats.org/officeDocument/2006/relationships/image" Target="../media/image113.png"/><Relationship Id="rId9" Type="http://schemas.openxmlformats.org/officeDocument/2006/relationships/image" Target="../media/image99.png"/></Relationships>
</file>

<file path=ppt/slides/_rels/slide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29.png"/><Relationship Id="rId2" Type="http://schemas.openxmlformats.org/officeDocument/2006/relationships/notesSlide" Target="../notesSlides/notesSlide9.xml"/><Relationship Id="rId16"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99.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5195e422c4_1_264"/>
          <p:cNvSpPr txBox="1">
            <a:spLocks noGrp="1"/>
          </p:cNvSpPr>
          <p:nvPr>
            <p:ph type="ctrTitle"/>
          </p:nvPr>
        </p:nvSpPr>
        <p:spPr>
          <a:xfrm>
            <a:off x="0" y="2002133"/>
            <a:ext cx="12192000" cy="2484300"/>
          </a:xfrm>
          <a:prstGeom prst="rect">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SzPts val="1900"/>
              <a:buNone/>
            </a:pPr>
            <a:r>
              <a:rPr lang="en-US" sz="4800" b="0" i="0" u="none" strike="noStrike" cap="none">
                <a:solidFill>
                  <a:schemeClr val="lt1"/>
                </a:solidFill>
                <a:latin typeface="Source Sans Pro Light"/>
                <a:ea typeface="Source Sans Pro Light"/>
                <a:cs typeface="Source Sans Pro Light"/>
                <a:sym typeface="Source Sans Pro Light"/>
              </a:rPr>
              <a:t>Unified Analytics Platform with Databricks </a:t>
            </a:r>
            <a:r>
              <a:rPr lang="en-US" sz="4800"/>
              <a:t>&amp;</a:t>
            </a:r>
            <a:r>
              <a:rPr lang="en-US" sz="4800" b="0" i="0" u="none" strike="noStrike" cap="none">
                <a:solidFill>
                  <a:schemeClr val="lt1"/>
                </a:solidFill>
                <a:latin typeface="Source Sans Pro Light"/>
                <a:ea typeface="Source Sans Pro Light"/>
                <a:cs typeface="Source Sans Pro Light"/>
                <a:sym typeface="Source Sans Pro Light"/>
              </a:rPr>
              <a:t> Apache Spark</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5195e422c4_1_380"/>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chemeClr val="dk2"/>
              </a:buClr>
              <a:buSzPts val="4400"/>
              <a:buFont typeface="Quattrocento Sans"/>
              <a:buNone/>
            </a:pPr>
            <a:r>
              <a:rPr lang="en-US"/>
              <a:t>What is Azure Databricks?</a:t>
            </a:r>
            <a:endParaRPr/>
          </a:p>
        </p:txBody>
      </p:sp>
      <p:sp>
        <p:nvSpPr>
          <p:cNvPr id="736" name="Google Shape;736;g5195e422c4_1_380"/>
          <p:cNvSpPr/>
          <p:nvPr/>
        </p:nvSpPr>
        <p:spPr>
          <a:xfrm>
            <a:off x="1079863" y="1236091"/>
            <a:ext cx="10032300" cy="341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7"/>
              </a:buClr>
              <a:buSzPts val="1800"/>
              <a:buFont typeface="Quattrocento Sans"/>
              <a:buNone/>
            </a:pPr>
            <a:r>
              <a:rPr lang="en-US" sz="1800" b="0" i="0" u="none" strike="noStrike" cap="none">
                <a:solidFill>
                  <a:srgbClr val="0078D7"/>
                </a:solidFill>
                <a:latin typeface="Quattrocento Sans"/>
                <a:ea typeface="Quattrocento Sans"/>
                <a:cs typeface="Quattrocento Sans"/>
                <a:sym typeface="Quattrocento Sans"/>
              </a:rPr>
              <a:t>A fast, easy and collaborative Apache® Spark™ based analytics platform optimized for Azure</a:t>
            </a:r>
            <a:endParaRPr/>
          </a:p>
        </p:txBody>
      </p:sp>
      <p:sp>
        <p:nvSpPr>
          <p:cNvPr id="737" name="Google Shape;737;g5195e422c4_1_380"/>
          <p:cNvSpPr/>
          <p:nvPr/>
        </p:nvSpPr>
        <p:spPr>
          <a:xfrm>
            <a:off x="2490651" y="2610217"/>
            <a:ext cx="3070200" cy="627900"/>
          </a:xfrm>
          <a:prstGeom prst="rect">
            <a:avLst/>
          </a:prstGeom>
          <a:no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Clr>
                <a:srgbClr val="505050"/>
              </a:buClr>
              <a:buSzPts val="2400"/>
              <a:buFont typeface="Quattrocento Sans"/>
              <a:buNone/>
            </a:pPr>
            <a:r>
              <a:rPr lang="en-US" sz="2400" b="0" i="0" u="none" strike="noStrike" cap="none">
                <a:solidFill>
                  <a:srgbClr val="505050"/>
                </a:solidFill>
                <a:latin typeface="Quattrocento Sans"/>
                <a:ea typeface="Quattrocento Sans"/>
                <a:cs typeface="Quattrocento Sans"/>
                <a:sym typeface="Quattrocento Sans"/>
              </a:rPr>
              <a:t>Best of Databricks</a:t>
            </a:r>
            <a:endParaRPr/>
          </a:p>
        </p:txBody>
      </p:sp>
      <p:sp>
        <p:nvSpPr>
          <p:cNvPr id="738" name="Google Shape;738;g5195e422c4_1_380"/>
          <p:cNvSpPr/>
          <p:nvPr/>
        </p:nvSpPr>
        <p:spPr>
          <a:xfrm>
            <a:off x="6631259" y="2641905"/>
            <a:ext cx="3070200" cy="627900"/>
          </a:xfrm>
          <a:prstGeom prst="rect">
            <a:avLst/>
          </a:prstGeom>
          <a:no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Clr>
                <a:srgbClr val="505050"/>
              </a:buClr>
              <a:buSzPts val="2400"/>
              <a:buFont typeface="Quattrocento Sans"/>
              <a:buNone/>
            </a:pPr>
            <a:r>
              <a:rPr lang="en-US" sz="2400" b="0" i="0" u="none" strike="noStrike" cap="none">
                <a:solidFill>
                  <a:srgbClr val="505050"/>
                </a:solidFill>
                <a:latin typeface="Quattrocento Sans"/>
                <a:ea typeface="Quattrocento Sans"/>
                <a:cs typeface="Quattrocento Sans"/>
                <a:sym typeface="Quattrocento Sans"/>
              </a:rPr>
              <a:t>Best of Microsoft</a:t>
            </a:r>
            <a:endParaRPr/>
          </a:p>
        </p:txBody>
      </p:sp>
      <p:sp>
        <p:nvSpPr>
          <p:cNvPr id="739" name="Google Shape;739;g5195e422c4_1_380"/>
          <p:cNvSpPr/>
          <p:nvPr/>
        </p:nvSpPr>
        <p:spPr>
          <a:xfrm>
            <a:off x="5907776" y="2418328"/>
            <a:ext cx="400500" cy="383700"/>
          </a:xfrm>
          <a:prstGeom prst="mathPlus">
            <a:avLst>
              <a:gd name="adj1" fmla="val 4595"/>
            </a:avLst>
          </a:prstGeom>
          <a:solidFill>
            <a:schemeClr val="dk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740" name="Google Shape;740;g5195e422c4_1_380"/>
          <p:cNvPicPr preferRelativeResize="0"/>
          <p:nvPr/>
        </p:nvPicPr>
        <p:blipFill rotWithShape="1">
          <a:blip r:embed="rId3">
            <a:alphaModFix/>
          </a:blip>
          <a:srcRect/>
          <a:stretch/>
        </p:blipFill>
        <p:spPr>
          <a:xfrm>
            <a:off x="7570759" y="2329215"/>
            <a:ext cx="1191090" cy="438134"/>
          </a:xfrm>
          <a:prstGeom prst="rect">
            <a:avLst/>
          </a:prstGeom>
          <a:noFill/>
          <a:ln>
            <a:noFill/>
          </a:ln>
        </p:spPr>
      </p:pic>
      <p:pic>
        <p:nvPicPr>
          <p:cNvPr id="741" name="Google Shape;741;g5195e422c4_1_380" descr="Image result for databricks logo"/>
          <p:cNvPicPr preferRelativeResize="0"/>
          <p:nvPr/>
        </p:nvPicPr>
        <p:blipFill rotWithShape="1">
          <a:blip r:embed="rId4">
            <a:alphaModFix/>
          </a:blip>
          <a:srcRect/>
          <a:stretch/>
        </p:blipFill>
        <p:spPr>
          <a:xfrm>
            <a:off x="3492296" y="2425914"/>
            <a:ext cx="1066800" cy="181356"/>
          </a:xfrm>
          <a:prstGeom prst="rect">
            <a:avLst/>
          </a:prstGeom>
          <a:noFill/>
          <a:ln>
            <a:noFill/>
          </a:ln>
        </p:spPr>
      </p:pic>
      <p:grpSp>
        <p:nvGrpSpPr>
          <p:cNvPr id="742" name="Google Shape;742;g5195e422c4_1_380"/>
          <p:cNvGrpSpPr/>
          <p:nvPr/>
        </p:nvGrpSpPr>
        <p:grpSpPr>
          <a:xfrm>
            <a:off x="2503563" y="2955809"/>
            <a:ext cx="7084096" cy="746549"/>
            <a:chOff x="3496867" y="2755006"/>
            <a:chExt cx="5207745" cy="438218"/>
          </a:xfrm>
        </p:grpSpPr>
        <p:sp>
          <p:nvSpPr>
            <p:cNvPr id="743" name="Google Shape;743;g5195e422c4_1_380"/>
            <p:cNvSpPr/>
            <p:nvPr/>
          </p:nvSpPr>
          <p:spPr>
            <a:xfrm rot="10800000">
              <a:off x="3496867" y="2755006"/>
              <a:ext cx="5207745" cy="159218"/>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Calibri"/>
                <a:ea typeface="Calibri"/>
                <a:cs typeface="Calibri"/>
                <a:sym typeface="Calibri"/>
              </a:endParaRPr>
            </a:p>
          </p:txBody>
        </p:sp>
        <p:cxnSp>
          <p:nvCxnSpPr>
            <p:cNvPr id="744" name="Google Shape;744;g5195e422c4_1_380"/>
            <p:cNvCxnSpPr/>
            <p:nvPr/>
          </p:nvCxnSpPr>
          <p:spPr>
            <a:xfrm>
              <a:off x="6096000" y="2914224"/>
              <a:ext cx="0" cy="279000"/>
            </a:xfrm>
            <a:prstGeom prst="straightConnector1">
              <a:avLst/>
            </a:prstGeom>
            <a:noFill/>
            <a:ln w="12700" cap="flat" cmpd="sng">
              <a:solidFill>
                <a:schemeClr val="dk2"/>
              </a:solidFill>
              <a:prstDash val="dash"/>
              <a:round/>
              <a:headEnd type="none" w="sm" len="sm"/>
              <a:tailEnd type="triangle" w="med" len="med"/>
            </a:ln>
          </p:spPr>
        </p:cxnSp>
      </p:grpSp>
      <p:grpSp>
        <p:nvGrpSpPr>
          <p:cNvPr id="745" name="Google Shape;745;g5195e422c4_1_380"/>
          <p:cNvGrpSpPr/>
          <p:nvPr/>
        </p:nvGrpSpPr>
        <p:grpSpPr>
          <a:xfrm>
            <a:off x="1436494" y="4596575"/>
            <a:ext cx="198013" cy="294716"/>
            <a:chOff x="6068771" y="1750336"/>
            <a:chExt cx="1818300" cy="2706296"/>
          </a:xfrm>
        </p:grpSpPr>
        <p:sp>
          <p:nvSpPr>
            <p:cNvPr id="746" name="Google Shape;746;g5195e422c4_1_380"/>
            <p:cNvSpPr/>
            <p:nvPr/>
          </p:nvSpPr>
          <p:spPr>
            <a:xfrm>
              <a:off x="6068771" y="1750336"/>
              <a:ext cx="1818300" cy="2706296"/>
            </a:xfrm>
            <a:custGeom>
              <a:avLst/>
              <a:gdLst/>
              <a:ahLst/>
              <a:cxnLst/>
              <a:rect l="l" t="t" r="r" b="b"/>
              <a:pathLst>
                <a:path w="127" h="190" extrusionOk="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747" name="Google Shape;747;g5195e422c4_1_380"/>
            <p:cNvCxnSpPr/>
            <p:nvPr/>
          </p:nvCxnSpPr>
          <p:spPr>
            <a:xfrm>
              <a:off x="6977921" y="1750336"/>
              <a:ext cx="0" cy="1454700"/>
            </a:xfrm>
            <a:prstGeom prst="straightConnector1">
              <a:avLst/>
            </a:prstGeom>
            <a:noFill/>
            <a:ln w="12700" cap="flat" cmpd="sng">
              <a:solidFill>
                <a:schemeClr val="dk1"/>
              </a:solidFill>
              <a:prstDash val="solid"/>
              <a:round/>
              <a:headEnd type="none" w="sm" len="sm"/>
              <a:tailEnd type="none" w="sm" len="sm"/>
            </a:ln>
          </p:spPr>
        </p:cxnSp>
        <p:sp>
          <p:nvSpPr>
            <p:cNvPr id="748" name="Google Shape;748;g5195e422c4_1_380"/>
            <p:cNvSpPr/>
            <p:nvPr/>
          </p:nvSpPr>
          <p:spPr>
            <a:xfrm>
              <a:off x="6884892" y="2105537"/>
              <a:ext cx="186059" cy="668117"/>
            </a:xfrm>
            <a:custGeom>
              <a:avLst/>
              <a:gdLst/>
              <a:ahLst/>
              <a:cxnLst/>
              <a:rect l="l" t="t" r="r" b="b"/>
              <a:pathLst>
                <a:path w="13" h="47" extrusionOk="0">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749" name="Google Shape;749;g5195e422c4_1_380"/>
          <p:cNvSpPr/>
          <p:nvPr/>
        </p:nvSpPr>
        <p:spPr>
          <a:xfrm>
            <a:off x="1801142" y="4054876"/>
            <a:ext cx="9307200" cy="24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Designed in collaboration with the founders of Apache Spark </a:t>
            </a:r>
            <a:endParaRPr/>
          </a:p>
          <a:p>
            <a:pPr marL="0" marR="0" lvl="0" indent="0" algn="l" rtl="0">
              <a:lnSpc>
                <a:spcPct val="150000"/>
              </a:lnSpc>
              <a:spcBef>
                <a:spcPts val="180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One-click set up; streamlined workflows</a:t>
            </a:r>
            <a:endParaRPr/>
          </a:p>
          <a:p>
            <a:pPr marL="0" marR="0" lvl="0" indent="0" algn="l" rtl="0">
              <a:lnSpc>
                <a:spcPct val="150000"/>
              </a:lnSpc>
              <a:spcBef>
                <a:spcPts val="180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Interactive workspace that enables collaboration between data scientists, data engineers, and business analysts. </a:t>
            </a:r>
            <a:endParaRPr/>
          </a:p>
          <a:p>
            <a:pPr marL="0" marR="0" lvl="0" indent="0" algn="l" rtl="0">
              <a:lnSpc>
                <a:spcPct val="150000"/>
              </a:lnSpc>
              <a:spcBef>
                <a:spcPts val="180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Native integration with Azure services (Power BI, SQL DW, Cosmos DB, Blob Storage)</a:t>
            </a:r>
            <a:endParaRPr/>
          </a:p>
          <a:p>
            <a:pPr marL="0" marR="0" lvl="0" indent="0" algn="l" rtl="0">
              <a:lnSpc>
                <a:spcPct val="150000"/>
              </a:lnSpc>
              <a:spcBef>
                <a:spcPts val="180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Enterprise-grade Azure security (Active Directory integration, compliance, enterprise-grade SLAs)</a:t>
            </a:r>
            <a:endParaRPr/>
          </a:p>
        </p:txBody>
      </p:sp>
      <p:grpSp>
        <p:nvGrpSpPr>
          <p:cNvPr id="750" name="Google Shape;750;g5195e422c4_1_380"/>
          <p:cNvGrpSpPr/>
          <p:nvPr/>
        </p:nvGrpSpPr>
        <p:grpSpPr>
          <a:xfrm>
            <a:off x="1384734" y="5103626"/>
            <a:ext cx="372169" cy="310817"/>
            <a:chOff x="2065" y="3150"/>
            <a:chExt cx="825" cy="689"/>
          </a:xfrm>
        </p:grpSpPr>
        <p:sp>
          <p:nvSpPr>
            <p:cNvPr id="751" name="Google Shape;751;g5195e422c4_1_380"/>
            <p:cNvSpPr/>
            <p:nvPr/>
          </p:nvSpPr>
          <p:spPr>
            <a:xfrm>
              <a:off x="2356" y="3185"/>
              <a:ext cx="187" cy="41"/>
            </a:xfrm>
            <a:custGeom>
              <a:avLst/>
              <a:gdLst/>
              <a:ahLst/>
              <a:cxnLst/>
              <a:rect l="l" t="t" r="r" b="b"/>
              <a:pathLst>
                <a:path w="32" h="7" extrusionOk="0">
                  <a:moveTo>
                    <a:pt x="0" y="1"/>
                  </a:moveTo>
                  <a:cubicBezTo>
                    <a:pt x="2" y="1"/>
                    <a:pt x="5" y="0"/>
                    <a:pt x="8" y="0"/>
                  </a:cubicBezTo>
                  <a:cubicBezTo>
                    <a:pt x="17" y="0"/>
                    <a:pt x="25" y="3"/>
                    <a:pt x="32" y="7"/>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2" name="Google Shape;752;g5195e422c4_1_380"/>
            <p:cNvSpPr/>
            <p:nvPr/>
          </p:nvSpPr>
          <p:spPr>
            <a:xfrm>
              <a:off x="2123" y="3238"/>
              <a:ext cx="123" cy="175"/>
            </a:xfrm>
            <a:custGeom>
              <a:avLst/>
              <a:gdLst/>
              <a:ahLst/>
              <a:cxnLst/>
              <a:rect l="l" t="t" r="r" b="b"/>
              <a:pathLst>
                <a:path w="21" h="30" extrusionOk="0">
                  <a:moveTo>
                    <a:pt x="0" y="30"/>
                  </a:moveTo>
                  <a:cubicBezTo>
                    <a:pt x="3" y="17"/>
                    <a:pt x="11" y="7"/>
                    <a:pt x="21" y="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05050"/>
                </a:buClr>
                <a:buSzPts val="1800"/>
                <a:buFont typeface="Quattrocento Sans"/>
                <a:buNone/>
              </a:pPr>
              <a:r>
                <a:rPr lang="en-US" sz="1800" b="0" i="0" u="none" strike="noStrike" cap="none">
                  <a:solidFill>
                    <a:srgbClr val="505050"/>
                  </a:solidFill>
                  <a:latin typeface="Quattrocento Sans"/>
                  <a:ea typeface="Quattrocento Sans"/>
                  <a:cs typeface="Quattrocento Sans"/>
                  <a:sym typeface="Quattrocento Sans"/>
                </a:rPr>
                <a:t> </a:t>
              </a:r>
              <a:endParaRPr/>
            </a:p>
          </p:txBody>
        </p:sp>
        <p:sp>
          <p:nvSpPr>
            <p:cNvPr id="753" name="Google Shape;753;g5195e422c4_1_380"/>
            <p:cNvSpPr/>
            <p:nvPr/>
          </p:nvSpPr>
          <p:spPr>
            <a:xfrm>
              <a:off x="2123" y="3530"/>
              <a:ext cx="105" cy="163"/>
            </a:xfrm>
            <a:custGeom>
              <a:avLst/>
              <a:gdLst/>
              <a:ahLst/>
              <a:cxnLst/>
              <a:rect l="l" t="t" r="r" b="b"/>
              <a:pathLst>
                <a:path w="18" h="28" extrusionOk="0">
                  <a:moveTo>
                    <a:pt x="18" y="28"/>
                  </a:moveTo>
                  <a:cubicBezTo>
                    <a:pt x="9" y="21"/>
                    <a:pt x="3" y="11"/>
                    <a:pt x="0" y="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4" name="Google Shape;754;g5195e422c4_1_380"/>
            <p:cNvSpPr/>
            <p:nvPr/>
          </p:nvSpPr>
          <p:spPr>
            <a:xfrm>
              <a:off x="2590" y="3249"/>
              <a:ext cx="300" cy="30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5" name="Google Shape;755;g5195e422c4_1_380"/>
            <p:cNvSpPr/>
            <p:nvPr/>
          </p:nvSpPr>
          <p:spPr>
            <a:xfrm>
              <a:off x="2333" y="3436"/>
              <a:ext cx="300" cy="30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6" name="Google Shape;756;g5195e422c4_1_380"/>
            <p:cNvSpPr/>
            <p:nvPr/>
          </p:nvSpPr>
          <p:spPr>
            <a:xfrm>
              <a:off x="2240" y="3150"/>
              <a:ext cx="0" cy="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7" name="Google Shape;757;g5195e422c4_1_380"/>
            <p:cNvSpPr/>
            <p:nvPr/>
          </p:nvSpPr>
          <p:spPr>
            <a:xfrm>
              <a:off x="2065" y="3413"/>
              <a:ext cx="0" cy="0"/>
            </a:xfrm>
            <a:prstGeom prst="ellipse">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8" name="Google Shape;758;g5195e422c4_1_380"/>
            <p:cNvSpPr/>
            <p:nvPr/>
          </p:nvSpPr>
          <p:spPr>
            <a:xfrm>
              <a:off x="2287" y="3670"/>
              <a:ext cx="332" cy="169"/>
            </a:xfrm>
            <a:custGeom>
              <a:avLst/>
              <a:gdLst/>
              <a:ahLst/>
              <a:cxnLst/>
              <a:rect l="l" t="t" r="r" b="b"/>
              <a:pathLst>
                <a:path w="57" h="29" extrusionOk="0">
                  <a:moveTo>
                    <a:pt x="57" y="29"/>
                  </a:moveTo>
                  <a:cubicBezTo>
                    <a:pt x="57" y="13"/>
                    <a:pt x="44" y="0"/>
                    <a:pt x="28" y="0"/>
                  </a:cubicBezTo>
                  <a:cubicBezTo>
                    <a:pt x="13" y="0"/>
                    <a:pt x="0" y="13"/>
                    <a:pt x="0" y="29"/>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759" name="Google Shape;759;g5195e422c4_1_380"/>
            <p:cNvSpPr/>
            <p:nvPr/>
          </p:nvSpPr>
          <p:spPr>
            <a:xfrm>
              <a:off x="2566" y="3436"/>
              <a:ext cx="233" cy="117"/>
            </a:xfrm>
            <a:custGeom>
              <a:avLst/>
              <a:gdLst/>
              <a:ahLst/>
              <a:cxnLst/>
              <a:rect l="l" t="t" r="r" b="b"/>
              <a:pathLst>
                <a:path w="40" h="20" extrusionOk="0">
                  <a:moveTo>
                    <a:pt x="40" y="20"/>
                  </a:moveTo>
                  <a:cubicBezTo>
                    <a:pt x="40" y="9"/>
                    <a:pt x="31" y="0"/>
                    <a:pt x="20" y="0"/>
                  </a:cubicBezTo>
                  <a:cubicBezTo>
                    <a:pt x="9" y="0"/>
                    <a:pt x="0" y="9"/>
                    <a:pt x="0" y="20"/>
                  </a:cubicBezTo>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760" name="Google Shape;760;g5195e422c4_1_380"/>
          <p:cNvSpPr/>
          <p:nvPr/>
        </p:nvSpPr>
        <p:spPr>
          <a:xfrm>
            <a:off x="1438661" y="6164334"/>
            <a:ext cx="295406" cy="293890"/>
          </a:xfrm>
          <a:custGeom>
            <a:avLst/>
            <a:gdLst/>
            <a:ahLst/>
            <a:cxnLst/>
            <a:rect l="l" t="t" r="r" b="b"/>
            <a:pathLst>
              <a:path w="330" h="328" extrusionOk="0">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pic>
        <p:nvPicPr>
          <p:cNvPr id="761" name="Google Shape;761;g5195e422c4_1_380"/>
          <p:cNvPicPr preferRelativeResize="0"/>
          <p:nvPr/>
        </p:nvPicPr>
        <p:blipFill rotWithShape="1">
          <a:blip r:embed="rId5">
            <a:alphaModFix/>
          </a:blip>
          <a:srcRect/>
          <a:stretch/>
        </p:blipFill>
        <p:spPr>
          <a:xfrm>
            <a:off x="1332513" y="4112110"/>
            <a:ext cx="435092" cy="227576"/>
          </a:xfrm>
          <a:prstGeom prst="rect">
            <a:avLst/>
          </a:prstGeom>
          <a:noFill/>
          <a:ln>
            <a:noFill/>
          </a:ln>
        </p:spPr>
      </p:pic>
      <p:grpSp>
        <p:nvGrpSpPr>
          <p:cNvPr id="762" name="Google Shape;762;g5195e422c4_1_380"/>
          <p:cNvGrpSpPr/>
          <p:nvPr/>
        </p:nvGrpSpPr>
        <p:grpSpPr>
          <a:xfrm rot="-900091">
            <a:off x="1379146" y="5642059"/>
            <a:ext cx="364610" cy="296663"/>
            <a:chOff x="-156824" y="2734367"/>
            <a:chExt cx="678973" cy="552444"/>
          </a:xfrm>
        </p:grpSpPr>
        <p:sp>
          <p:nvSpPr>
            <p:cNvPr id="763" name="Google Shape;763;g5195e422c4_1_380"/>
            <p:cNvSpPr/>
            <p:nvPr/>
          </p:nvSpPr>
          <p:spPr>
            <a:xfrm>
              <a:off x="-156824" y="2970506"/>
              <a:ext cx="313648" cy="316305"/>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sp>
          <p:nvSpPr>
            <p:cNvPr id="764" name="Google Shape;764;g5195e422c4_1_380"/>
            <p:cNvSpPr/>
            <p:nvPr/>
          </p:nvSpPr>
          <p:spPr>
            <a:xfrm rot="1800000">
              <a:off x="150433" y="2791591"/>
              <a:ext cx="313650" cy="316306"/>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5195e422c4_1_417"/>
          <p:cNvSpPr txBox="1"/>
          <p:nvPr/>
        </p:nvSpPr>
        <p:spPr>
          <a:xfrm>
            <a:off x="361819" y="1988864"/>
            <a:ext cx="3401700" cy="378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Get started quickly </a:t>
            </a:r>
            <a:r>
              <a:rPr lang="en-US" sz="1600" b="0" i="0" u="none" strike="noStrike" cap="none">
                <a:solidFill>
                  <a:schemeClr val="dk1"/>
                </a:solidFill>
                <a:latin typeface="Quattrocento Sans"/>
                <a:ea typeface="Quattrocento Sans"/>
                <a:cs typeface="Quattrocento Sans"/>
                <a:sym typeface="Quattrocento Sans"/>
              </a:rPr>
              <a:t>by launching your new Spark environment with one click.</a:t>
            </a:r>
            <a:endParaRPr/>
          </a:p>
          <a:p>
            <a:pPr marL="0" marR="0" lvl="0" indent="0" algn="l" rtl="0">
              <a:lnSpc>
                <a:spcPct val="100000"/>
              </a:lnSpc>
              <a:spcBef>
                <a:spcPts val="0"/>
              </a:spcBef>
              <a:spcAft>
                <a:spcPts val="0"/>
              </a:spcAft>
              <a:buNone/>
            </a:pP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Share your insights in powerful ways </a:t>
            </a:r>
            <a:r>
              <a:rPr lang="en-US" sz="1600" b="0" i="0" u="none" strike="noStrike" cap="none">
                <a:solidFill>
                  <a:schemeClr val="dk1"/>
                </a:solidFill>
                <a:latin typeface="Quattrocento Sans"/>
                <a:ea typeface="Quattrocento Sans"/>
                <a:cs typeface="Quattrocento Sans"/>
                <a:sym typeface="Quattrocento Sans"/>
              </a:rPr>
              <a:t>through rich integration with Power BI.</a:t>
            </a:r>
            <a:endParaRPr sz="1600" b="1"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Improve collaboration </a:t>
            </a:r>
            <a:r>
              <a:rPr lang="en-US" sz="1600" b="0" i="0" u="none" strike="noStrike" cap="none">
                <a:solidFill>
                  <a:schemeClr val="dk1"/>
                </a:solidFill>
                <a:latin typeface="Quattrocento Sans"/>
                <a:ea typeface="Quattrocento Sans"/>
                <a:cs typeface="Quattrocento Sans"/>
                <a:sym typeface="Quattrocento Sans"/>
              </a:rPr>
              <a:t>amongst your analytics team through a unified workspace.</a:t>
            </a:r>
            <a:endParaRPr/>
          </a:p>
          <a:p>
            <a:pPr marL="0" marR="0" lvl="0" indent="0" algn="l" rtl="0">
              <a:spcBef>
                <a:spcPts val="0"/>
              </a:spcBef>
              <a:spcAft>
                <a:spcPts val="0"/>
              </a:spcAft>
              <a:buNone/>
            </a:pP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Innovate faster </a:t>
            </a:r>
            <a:r>
              <a:rPr lang="en-US" sz="1600" b="0" i="0" u="none" strike="noStrike" cap="none">
                <a:solidFill>
                  <a:schemeClr val="dk1"/>
                </a:solidFill>
                <a:latin typeface="Quattrocento Sans"/>
                <a:ea typeface="Quattrocento Sans"/>
                <a:cs typeface="Quattrocento Sans"/>
                <a:sym typeface="Quattrocento Sans"/>
              </a:rPr>
              <a:t>with native integration with rest of Azure platform </a:t>
            </a:r>
            <a:endParaRPr/>
          </a:p>
        </p:txBody>
      </p:sp>
      <p:sp>
        <p:nvSpPr>
          <p:cNvPr id="771" name="Google Shape;771;g5195e422c4_1_417"/>
          <p:cNvSpPr txBox="1"/>
          <p:nvPr/>
        </p:nvSpPr>
        <p:spPr>
          <a:xfrm>
            <a:off x="4045269" y="2017211"/>
            <a:ext cx="3979800" cy="291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Simplify security and identity control </a:t>
            </a:r>
            <a:r>
              <a:rPr lang="en-US" sz="1600" b="0" i="0" u="none" strike="noStrike" cap="none">
                <a:solidFill>
                  <a:schemeClr val="dk1"/>
                </a:solidFill>
                <a:latin typeface="Quattrocento Sans"/>
                <a:ea typeface="Quattrocento Sans"/>
                <a:cs typeface="Quattrocento Sans"/>
                <a:sym typeface="Quattrocento Sans"/>
              </a:rPr>
              <a:t>with built-in integration with Active Directory.</a:t>
            </a:r>
            <a:br>
              <a:rPr lang="en-US" sz="1600" b="0" i="0" u="none" strike="noStrike" cap="none">
                <a:solidFill>
                  <a:schemeClr val="dk1"/>
                </a:solidFill>
                <a:latin typeface="Quattrocento Sans"/>
                <a:ea typeface="Quattrocento Sans"/>
                <a:cs typeface="Quattrocento Sans"/>
                <a:sym typeface="Quattrocento Sans"/>
              </a:rPr>
            </a:br>
            <a:br>
              <a:rPr lang="en-US" sz="1600" b="0" i="0" u="none" strike="noStrike" cap="none">
                <a:solidFill>
                  <a:schemeClr val="dk1"/>
                </a:solidFill>
                <a:latin typeface="Quattrocento Sans"/>
                <a:ea typeface="Quattrocento Sans"/>
                <a:cs typeface="Quattrocento Sans"/>
                <a:sym typeface="Quattrocento Sans"/>
              </a:rPr>
            </a:br>
            <a:r>
              <a:rPr lang="en-US" sz="1600" b="1" i="0" u="none" strike="noStrike" cap="none">
                <a:solidFill>
                  <a:schemeClr val="dk1"/>
                </a:solidFill>
                <a:latin typeface="Quattrocento Sans"/>
                <a:ea typeface="Quattrocento Sans"/>
                <a:cs typeface="Quattrocento Sans"/>
                <a:sym typeface="Quattrocento Sans"/>
              </a:rPr>
              <a:t>Regulate access </a:t>
            </a:r>
            <a:r>
              <a:rPr lang="en-US" sz="1600" b="0" i="0" u="none" strike="noStrike" cap="none">
                <a:solidFill>
                  <a:schemeClr val="dk1"/>
                </a:solidFill>
                <a:latin typeface="Quattrocento Sans"/>
                <a:ea typeface="Quattrocento Sans"/>
                <a:cs typeface="Quattrocento Sans"/>
                <a:sym typeface="Quattrocento Sans"/>
              </a:rPr>
              <a:t>with fine-grained user permissions to Azure Databricks’ notebooks, clusters, jobs and data. </a:t>
            </a:r>
            <a:endParaRPr/>
          </a:p>
          <a:p>
            <a:pPr marL="0" marR="0" lvl="0" indent="0" algn="l" rtl="0">
              <a:lnSpc>
                <a:spcPct val="100000"/>
              </a:lnSpc>
              <a:spcBef>
                <a:spcPts val="900"/>
              </a:spcBef>
              <a:spcAft>
                <a:spcPts val="0"/>
              </a:spcAft>
              <a:buNone/>
            </a:pPr>
            <a:br>
              <a:rPr lang="en-US" sz="1600" b="1" i="0" u="none" strike="noStrike" cap="none">
                <a:solidFill>
                  <a:schemeClr val="dk1"/>
                </a:solidFill>
                <a:latin typeface="Quattrocento Sans"/>
                <a:ea typeface="Quattrocento Sans"/>
                <a:cs typeface="Quattrocento Sans"/>
                <a:sym typeface="Quattrocento Sans"/>
              </a:rPr>
            </a:br>
            <a:r>
              <a:rPr lang="en-US" sz="1600" b="1" i="0" u="none" strike="noStrike" cap="none">
                <a:solidFill>
                  <a:schemeClr val="dk1"/>
                </a:solidFill>
                <a:latin typeface="Quattrocento Sans"/>
                <a:ea typeface="Quattrocento Sans"/>
                <a:cs typeface="Quattrocento Sans"/>
                <a:sym typeface="Quattrocento Sans"/>
              </a:rPr>
              <a:t>Build with confidence on the trusted cloud </a:t>
            </a:r>
            <a:r>
              <a:rPr lang="en-US" sz="1600" b="0" i="0" u="none" strike="noStrike" cap="none">
                <a:solidFill>
                  <a:schemeClr val="dk1"/>
                </a:solidFill>
                <a:latin typeface="Quattrocento Sans"/>
                <a:ea typeface="Quattrocento Sans"/>
                <a:cs typeface="Quattrocento Sans"/>
                <a:sym typeface="Quattrocento Sans"/>
              </a:rPr>
              <a:t>backed by unmatched support, compliance and SLAs.</a:t>
            </a:r>
            <a:endParaRPr sz="1600" b="1" i="0" u="none" strike="noStrike" cap="none">
              <a:solidFill>
                <a:schemeClr val="dk1"/>
              </a:solidFill>
              <a:latin typeface="Quattrocento Sans"/>
              <a:ea typeface="Quattrocento Sans"/>
              <a:cs typeface="Quattrocento Sans"/>
              <a:sym typeface="Quattrocento Sans"/>
            </a:endParaRPr>
          </a:p>
        </p:txBody>
      </p:sp>
      <p:sp>
        <p:nvSpPr>
          <p:cNvPr id="772" name="Google Shape;772;g5195e422c4_1_417"/>
          <p:cNvSpPr/>
          <p:nvPr/>
        </p:nvSpPr>
        <p:spPr>
          <a:xfrm>
            <a:off x="8709637" y="2065472"/>
            <a:ext cx="3134100" cy="1400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Operate at massive scale </a:t>
            </a:r>
            <a:r>
              <a:rPr lang="en-US" sz="1600" b="0" i="0" u="none" strike="noStrike" cap="none">
                <a:solidFill>
                  <a:schemeClr val="dk1"/>
                </a:solidFill>
                <a:latin typeface="Quattrocento Sans"/>
                <a:ea typeface="Quattrocento Sans"/>
                <a:cs typeface="Quattrocento Sans"/>
                <a:sym typeface="Quattrocento Sans"/>
              </a:rPr>
              <a:t>without limits globally.</a:t>
            </a:r>
            <a:br>
              <a:rPr lang="en-US" sz="1600" b="0" i="0" u="none" strike="noStrike" cap="none">
                <a:solidFill>
                  <a:schemeClr val="dk1"/>
                </a:solidFill>
                <a:latin typeface="Quattrocento Sans"/>
                <a:ea typeface="Quattrocento Sans"/>
                <a:cs typeface="Quattrocento Sans"/>
                <a:sym typeface="Quattrocento Sans"/>
              </a:rPr>
            </a:br>
            <a:endParaRPr sz="1600" b="1" i="0" u="none" strike="noStrike" cap="none">
              <a:solidFill>
                <a:schemeClr val="dk1"/>
              </a:solidFill>
              <a:latin typeface="Quattrocento Sans"/>
              <a:ea typeface="Quattrocento Sans"/>
              <a:cs typeface="Quattrocento Sans"/>
              <a:sym typeface="Quattrocento Sans"/>
            </a:endParaRPr>
          </a:p>
          <a:p>
            <a:pPr marL="0" marR="0" lvl="0" indent="0" algn="l" rtl="0">
              <a:spcBef>
                <a:spcPts val="600"/>
              </a:spcBef>
              <a:spcAft>
                <a:spcPts val="0"/>
              </a:spcAft>
              <a:buNone/>
            </a:pPr>
            <a:r>
              <a:rPr lang="en-US" sz="1600" b="1" i="0" u="none" strike="noStrike" cap="none">
                <a:solidFill>
                  <a:schemeClr val="dk1"/>
                </a:solidFill>
                <a:latin typeface="Quattrocento Sans"/>
                <a:ea typeface="Quattrocento Sans"/>
                <a:cs typeface="Quattrocento Sans"/>
                <a:sym typeface="Quattrocento Sans"/>
              </a:rPr>
              <a:t>Accelerate data processing</a:t>
            </a:r>
            <a:r>
              <a:rPr lang="en-US" sz="1600" b="0" i="0" u="none" strike="noStrike" cap="none">
                <a:solidFill>
                  <a:schemeClr val="dk1"/>
                </a:solidFill>
                <a:latin typeface="Quattrocento Sans"/>
                <a:ea typeface="Quattrocento Sans"/>
                <a:cs typeface="Quattrocento Sans"/>
                <a:sym typeface="Quattrocento Sans"/>
              </a:rPr>
              <a:t> with the fastest Spark engine.</a:t>
            </a:r>
            <a:endParaRPr/>
          </a:p>
        </p:txBody>
      </p:sp>
      <p:sp>
        <p:nvSpPr>
          <p:cNvPr id="773" name="Google Shape;773;g5195e422c4_1_417"/>
          <p:cNvSpPr txBox="1"/>
          <p:nvPr/>
        </p:nvSpPr>
        <p:spPr>
          <a:xfrm>
            <a:off x="361819" y="1457990"/>
            <a:ext cx="2903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800"/>
              <a:buFont typeface="Quattrocento Sans"/>
              <a:buNone/>
            </a:pPr>
            <a:r>
              <a:rPr lang="en-US" sz="1800" b="1" i="0" u="none" strike="noStrike" cap="none">
                <a:solidFill>
                  <a:schemeClr val="dk2"/>
                </a:solidFill>
                <a:latin typeface="Quattrocento Sans"/>
                <a:ea typeface="Quattrocento Sans"/>
                <a:cs typeface="Quattrocento Sans"/>
                <a:sym typeface="Quattrocento Sans"/>
              </a:rPr>
              <a:t>ENHANCE PRODUCTIVITY</a:t>
            </a:r>
            <a:endParaRPr/>
          </a:p>
        </p:txBody>
      </p:sp>
      <p:sp>
        <p:nvSpPr>
          <p:cNvPr id="774" name="Google Shape;774;g5195e422c4_1_417"/>
          <p:cNvSpPr txBox="1"/>
          <p:nvPr/>
        </p:nvSpPr>
        <p:spPr>
          <a:xfrm>
            <a:off x="3856710" y="1457990"/>
            <a:ext cx="4608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800"/>
              <a:buFont typeface="Quattrocento Sans"/>
              <a:buNone/>
            </a:pPr>
            <a:r>
              <a:rPr lang="en-US" sz="1800" b="1" i="0" u="none" strike="noStrike" cap="none">
                <a:solidFill>
                  <a:schemeClr val="dk2"/>
                </a:solidFill>
                <a:latin typeface="Quattrocento Sans"/>
                <a:ea typeface="Quattrocento Sans"/>
                <a:cs typeface="Quattrocento Sans"/>
                <a:sym typeface="Quattrocento Sans"/>
              </a:rPr>
              <a:t>BUILD ON THE MOST COMPLIANT CLOUD</a:t>
            </a:r>
            <a:endParaRPr sz="1800" b="1" i="0" u="none" strike="noStrike" cap="none">
              <a:solidFill>
                <a:schemeClr val="dk2"/>
              </a:solidFill>
              <a:latin typeface="Quattrocento Sans"/>
              <a:ea typeface="Quattrocento Sans"/>
              <a:cs typeface="Quattrocento Sans"/>
              <a:sym typeface="Quattrocento Sans"/>
            </a:endParaRPr>
          </a:p>
        </p:txBody>
      </p:sp>
      <p:sp>
        <p:nvSpPr>
          <p:cNvPr id="775" name="Google Shape;775;g5195e422c4_1_417"/>
          <p:cNvSpPr txBox="1"/>
          <p:nvPr/>
        </p:nvSpPr>
        <p:spPr>
          <a:xfrm>
            <a:off x="8709637" y="1457990"/>
            <a:ext cx="2730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800"/>
              <a:buFont typeface="Quattrocento Sans"/>
              <a:buNone/>
            </a:pPr>
            <a:r>
              <a:rPr lang="en-US" sz="1800" b="1" i="0" u="none" strike="noStrike" cap="none">
                <a:solidFill>
                  <a:schemeClr val="dk2"/>
                </a:solidFill>
                <a:latin typeface="Quattrocento Sans"/>
                <a:ea typeface="Quattrocento Sans"/>
                <a:cs typeface="Quattrocento Sans"/>
                <a:sym typeface="Quattrocento Sans"/>
              </a:rPr>
              <a:t>SCALE WITHOUT LIMITS</a:t>
            </a:r>
            <a:endParaRPr sz="1800" b="1" i="0" u="none" strike="noStrike" cap="none">
              <a:solidFill>
                <a:schemeClr val="dk2"/>
              </a:solidFill>
              <a:latin typeface="Quattrocento Sans"/>
              <a:ea typeface="Quattrocento Sans"/>
              <a:cs typeface="Quattrocento Sans"/>
              <a:sym typeface="Quattrocento Sans"/>
            </a:endParaRPr>
          </a:p>
        </p:txBody>
      </p:sp>
      <p:cxnSp>
        <p:nvCxnSpPr>
          <p:cNvPr id="776" name="Google Shape;776;g5195e422c4_1_417"/>
          <p:cNvCxnSpPr/>
          <p:nvPr/>
        </p:nvCxnSpPr>
        <p:spPr>
          <a:xfrm>
            <a:off x="3810163" y="1602378"/>
            <a:ext cx="0" cy="4110300"/>
          </a:xfrm>
          <a:prstGeom prst="straightConnector1">
            <a:avLst/>
          </a:prstGeom>
          <a:noFill/>
          <a:ln w="9525" cap="flat" cmpd="sng">
            <a:solidFill>
              <a:schemeClr val="dk2"/>
            </a:solidFill>
            <a:prstDash val="solid"/>
            <a:round/>
            <a:headEnd type="none" w="sm" len="sm"/>
            <a:tailEnd type="none" w="sm" len="sm"/>
          </a:ln>
        </p:spPr>
      </p:cxnSp>
      <p:cxnSp>
        <p:nvCxnSpPr>
          <p:cNvPr id="777" name="Google Shape;777;g5195e422c4_1_417"/>
          <p:cNvCxnSpPr/>
          <p:nvPr/>
        </p:nvCxnSpPr>
        <p:spPr>
          <a:xfrm>
            <a:off x="8441384" y="1602378"/>
            <a:ext cx="0" cy="4110300"/>
          </a:xfrm>
          <a:prstGeom prst="straightConnector1">
            <a:avLst/>
          </a:prstGeom>
          <a:noFill/>
          <a:ln w="9525" cap="flat" cmpd="sng">
            <a:solidFill>
              <a:schemeClr val="dk2"/>
            </a:solidFill>
            <a:prstDash val="solid"/>
            <a:round/>
            <a:headEnd type="none" w="sm" len="sm"/>
            <a:tailEnd type="none" w="sm" len="sm"/>
          </a:ln>
        </p:spPr>
      </p:cxnSp>
      <p:sp>
        <p:nvSpPr>
          <p:cNvPr id="778" name="Google Shape;778;g5195e422c4_1_417"/>
          <p:cNvSpPr txBox="1">
            <a:spLocks noGrp="1"/>
          </p:cNvSpPr>
          <p:nvPr>
            <p:ph type="title"/>
          </p:nvPr>
        </p:nvSpPr>
        <p:spPr>
          <a:xfrm>
            <a:off x="269240" y="289513"/>
            <a:ext cx="11655900" cy="8997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chemeClr val="dk2"/>
              </a:buClr>
              <a:buSzPts val="4400"/>
              <a:buFont typeface="Quattrocento Sans"/>
              <a:buNone/>
            </a:pPr>
            <a:r>
              <a:rPr lang="en-US"/>
              <a:t>Differentiated experience on Azure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1"/>
          <p:cNvSpPr txBox="1">
            <a:spLocks noGrp="1"/>
          </p:cNvSpPr>
          <p:nvPr>
            <p:ph type="title"/>
          </p:nvPr>
        </p:nvSpPr>
        <p:spPr>
          <a:xfrm>
            <a:off x="339680" y="275167"/>
            <a:ext cx="11413800" cy="11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4000"/>
              <a:t>Broad Customer Adoption</a:t>
            </a:r>
            <a:endParaRPr sz="4000" i="0" u="none" strike="noStrike" cap="none">
              <a:solidFill>
                <a:schemeClr val="lt1"/>
              </a:solidFill>
            </a:endParaRPr>
          </a:p>
        </p:txBody>
      </p:sp>
      <p:sp>
        <p:nvSpPr>
          <p:cNvPr id="785" name="Google Shape;785;p11"/>
          <p:cNvSpPr txBox="1">
            <a:spLocks noGrp="1"/>
          </p:cNvSpPr>
          <p:nvPr>
            <p:ph type="body" idx="1"/>
          </p:nvPr>
        </p:nvSpPr>
        <p:spPr>
          <a:xfrm>
            <a:off x="339673" y="1242475"/>
            <a:ext cx="11184900" cy="4525500"/>
          </a:xfrm>
          <a:prstGeom prst="rect">
            <a:avLst/>
          </a:prstGeom>
          <a:noFill/>
          <a:ln>
            <a:noFill/>
          </a:ln>
        </p:spPr>
        <p:txBody>
          <a:bodyPr spcFirstLastPara="1" wrap="square" lIns="91425" tIns="91425" rIns="91425" bIns="91425" anchor="t" anchorCtr="0">
            <a:noAutofit/>
          </a:bodyPr>
          <a:lstStyle/>
          <a:p>
            <a:pPr marL="457200" lvl="0" indent="-411480" algn="l" rtl="0">
              <a:lnSpc>
                <a:spcPct val="115000"/>
              </a:lnSpc>
              <a:spcBef>
                <a:spcPts val="600"/>
              </a:spcBef>
              <a:spcAft>
                <a:spcPts val="0"/>
              </a:spcAft>
              <a:buClr>
                <a:schemeClr val="lt1"/>
              </a:buClr>
              <a:buSzPts val="2880"/>
              <a:buFont typeface="Arial"/>
              <a:buChar char="•"/>
            </a:pPr>
            <a:r>
              <a:rPr lang="en-US" sz="2400">
                <a:solidFill>
                  <a:srgbClr val="FFFFFF"/>
                </a:solidFill>
              </a:rPr>
              <a:t>Now generally available (as of March 2018)</a:t>
            </a:r>
            <a:endParaRPr sz="2400">
              <a:solidFill>
                <a:srgbClr val="FFFFFF"/>
              </a:solidFill>
            </a:endParaRPr>
          </a:p>
          <a:p>
            <a:pPr marL="457200" lvl="0" indent="-411480" algn="l" rtl="0">
              <a:lnSpc>
                <a:spcPct val="115000"/>
              </a:lnSpc>
              <a:spcBef>
                <a:spcPts val="0"/>
              </a:spcBef>
              <a:spcAft>
                <a:spcPts val="0"/>
              </a:spcAft>
              <a:buClr>
                <a:schemeClr val="lt1"/>
              </a:buClr>
              <a:buSzPts val="2880"/>
              <a:buFont typeface="Arial"/>
              <a:buChar char="•"/>
            </a:pPr>
            <a:r>
              <a:rPr lang="en-US" sz="2400">
                <a:solidFill>
                  <a:srgbClr val="FFFFFF"/>
                </a:solidFill>
              </a:rPr>
              <a:t>Over 500 customers took part in the preview of Azure Databricks</a:t>
            </a:r>
            <a:endParaRPr sz="2400">
              <a:solidFill>
                <a:srgbClr val="FFFFFF"/>
              </a:solidFill>
            </a:endParaRPr>
          </a:p>
          <a:p>
            <a:pPr marL="457200" lvl="0" indent="-411480" algn="l" rtl="0">
              <a:lnSpc>
                <a:spcPct val="115000"/>
              </a:lnSpc>
              <a:spcBef>
                <a:spcPts val="0"/>
              </a:spcBef>
              <a:spcAft>
                <a:spcPts val="0"/>
              </a:spcAft>
              <a:buClr>
                <a:schemeClr val="lt1"/>
              </a:buClr>
              <a:buSzPts val="2880"/>
              <a:buFont typeface="Arial"/>
              <a:buChar char="•"/>
            </a:pPr>
            <a:r>
              <a:rPr lang="en-US" sz="2400">
                <a:solidFill>
                  <a:srgbClr val="FFFFFF"/>
                </a:solidFill>
              </a:rPr>
              <a:t>Widely adopted in many industries (e.g. Retail, Media &amp; Entertainment, Healthcare)</a:t>
            </a:r>
            <a:endParaRPr sz="2000"/>
          </a:p>
          <a:p>
            <a:pPr marL="0" marR="0" lvl="0" indent="0" algn="l" rtl="0">
              <a:lnSpc>
                <a:spcPct val="100000"/>
              </a:lnSpc>
              <a:spcBef>
                <a:spcPts val="640"/>
              </a:spcBef>
              <a:spcAft>
                <a:spcPts val="0"/>
              </a:spcAft>
              <a:buSzPts val="2880"/>
              <a:buNone/>
            </a:pPr>
            <a:endParaRPr sz="2000" b="0" i="0" u="none" strike="noStrike" cap="none">
              <a:solidFill>
                <a:schemeClr val="lt1"/>
              </a:solidFill>
              <a:latin typeface="Source Sans Pro"/>
              <a:ea typeface="Source Sans Pro"/>
              <a:cs typeface="Source Sans Pro"/>
              <a:sym typeface="Source Sans Pro"/>
            </a:endParaRPr>
          </a:p>
        </p:txBody>
      </p:sp>
      <p:sp>
        <p:nvSpPr>
          <p:cNvPr id="786" name="Google Shape;786;p11"/>
          <p:cNvSpPr txBox="1">
            <a:spLocks noGrp="1"/>
          </p:cNvSpPr>
          <p:nvPr>
            <p:ph type="sldNum" idx="12"/>
          </p:nvPr>
        </p:nvSpPr>
        <p:spPr>
          <a:xfrm>
            <a:off x="11754355" y="6446442"/>
            <a:ext cx="342900" cy="297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12</a:t>
            </a:fld>
            <a:endParaRPr sz="1000" b="0" i="0" u="none" strike="noStrike" cap="none">
              <a:solidFill>
                <a:schemeClr val="lt1"/>
              </a:solidFill>
              <a:latin typeface="Calibri"/>
              <a:ea typeface="Calibri"/>
              <a:cs typeface="Calibri"/>
              <a:sym typeface="Calibri"/>
            </a:endParaRPr>
          </a:p>
        </p:txBody>
      </p:sp>
      <p:pic>
        <p:nvPicPr>
          <p:cNvPr id="787" name="Google Shape;787;p11"/>
          <p:cNvPicPr preferRelativeResize="0"/>
          <p:nvPr/>
        </p:nvPicPr>
        <p:blipFill rotWithShape="1">
          <a:blip r:embed="rId3">
            <a:alphaModFix/>
          </a:blip>
          <a:srcRect t="26713" b="28275"/>
          <a:stretch/>
        </p:blipFill>
        <p:spPr>
          <a:xfrm>
            <a:off x="6917111" y="3887775"/>
            <a:ext cx="1508760" cy="677929"/>
          </a:xfrm>
          <a:prstGeom prst="rect">
            <a:avLst/>
          </a:prstGeom>
          <a:noFill/>
          <a:ln>
            <a:noFill/>
          </a:ln>
        </p:spPr>
      </p:pic>
      <p:pic>
        <p:nvPicPr>
          <p:cNvPr id="788" name="Google Shape;788;p11"/>
          <p:cNvPicPr preferRelativeResize="0"/>
          <p:nvPr/>
        </p:nvPicPr>
        <p:blipFill rotWithShape="1">
          <a:blip r:embed="rId4">
            <a:alphaModFix/>
          </a:blip>
          <a:srcRect/>
          <a:stretch/>
        </p:blipFill>
        <p:spPr>
          <a:xfrm>
            <a:off x="6915361" y="4727734"/>
            <a:ext cx="1508760" cy="473280"/>
          </a:xfrm>
          <a:prstGeom prst="rect">
            <a:avLst/>
          </a:prstGeom>
          <a:noFill/>
          <a:ln>
            <a:noFill/>
          </a:ln>
        </p:spPr>
      </p:pic>
      <p:pic>
        <p:nvPicPr>
          <p:cNvPr id="789" name="Google Shape;789;p11"/>
          <p:cNvPicPr preferRelativeResize="0"/>
          <p:nvPr/>
        </p:nvPicPr>
        <p:blipFill rotWithShape="1">
          <a:blip r:embed="rId5">
            <a:alphaModFix/>
          </a:blip>
          <a:srcRect/>
          <a:stretch/>
        </p:blipFill>
        <p:spPr>
          <a:xfrm>
            <a:off x="8506898" y="5757983"/>
            <a:ext cx="1508760" cy="439804"/>
          </a:xfrm>
          <a:prstGeom prst="rect">
            <a:avLst/>
          </a:prstGeom>
          <a:noFill/>
          <a:ln>
            <a:noFill/>
          </a:ln>
        </p:spPr>
      </p:pic>
      <p:pic>
        <p:nvPicPr>
          <p:cNvPr id="790" name="Google Shape;790;p11"/>
          <p:cNvPicPr preferRelativeResize="0"/>
          <p:nvPr/>
        </p:nvPicPr>
        <p:blipFill rotWithShape="1">
          <a:blip r:embed="rId6">
            <a:alphaModFix/>
          </a:blip>
          <a:srcRect t="32999" b="31781"/>
          <a:stretch/>
        </p:blipFill>
        <p:spPr>
          <a:xfrm>
            <a:off x="6910761" y="3194385"/>
            <a:ext cx="1508760" cy="531366"/>
          </a:xfrm>
          <a:prstGeom prst="rect">
            <a:avLst/>
          </a:prstGeom>
          <a:noFill/>
          <a:ln>
            <a:noFill/>
          </a:ln>
        </p:spPr>
      </p:pic>
      <p:pic>
        <p:nvPicPr>
          <p:cNvPr id="791" name="Google Shape;791;p11"/>
          <p:cNvPicPr preferRelativeResize="0"/>
          <p:nvPr/>
        </p:nvPicPr>
        <p:blipFill rotWithShape="1">
          <a:blip r:embed="rId7">
            <a:alphaModFix/>
          </a:blip>
          <a:srcRect/>
          <a:stretch/>
        </p:blipFill>
        <p:spPr>
          <a:xfrm>
            <a:off x="5319691" y="4512926"/>
            <a:ext cx="1508760" cy="304769"/>
          </a:xfrm>
          <a:prstGeom prst="rect">
            <a:avLst/>
          </a:prstGeom>
          <a:noFill/>
          <a:ln>
            <a:noFill/>
          </a:ln>
        </p:spPr>
      </p:pic>
      <p:pic>
        <p:nvPicPr>
          <p:cNvPr id="792" name="Google Shape;792;p11"/>
          <p:cNvPicPr preferRelativeResize="0"/>
          <p:nvPr/>
        </p:nvPicPr>
        <p:blipFill rotWithShape="1">
          <a:blip r:embed="rId8">
            <a:alphaModFix/>
          </a:blip>
          <a:srcRect/>
          <a:stretch/>
        </p:blipFill>
        <p:spPr>
          <a:xfrm>
            <a:off x="5319691" y="3207252"/>
            <a:ext cx="1508759" cy="403815"/>
          </a:xfrm>
          <a:prstGeom prst="rect">
            <a:avLst/>
          </a:prstGeom>
          <a:noFill/>
          <a:ln>
            <a:noFill/>
          </a:ln>
        </p:spPr>
      </p:pic>
      <p:pic>
        <p:nvPicPr>
          <p:cNvPr id="793" name="Google Shape;793;p11"/>
          <p:cNvPicPr preferRelativeResize="0"/>
          <p:nvPr/>
        </p:nvPicPr>
        <p:blipFill rotWithShape="1">
          <a:blip r:embed="rId9">
            <a:alphaModFix/>
          </a:blip>
          <a:srcRect t="36337" b="33219"/>
          <a:stretch/>
        </p:blipFill>
        <p:spPr>
          <a:xfrm>
            <a:off x="5327061" y="4932604"/>
            <a:ext cx="1508760" cy="459307"/>
          </a:xfrm>
          <a:prstGeom prst="rect">
            <a:avLst/>
          </a:prstGeom>
          <a:noFill/>
          <a:ln>
            <a:noFill/>
          </a:ln>
        </p:spPr>
      </p:pic>
      <p:pic>
        <p:nvPicPr>
          <p:cNvPr id="794" name="Google Shape;794;p11"/>
          <p:cNvPicPr preferRelativeResize="0"/>
          <p:nvPr/>
        </p:nvPicPr>
        <p:blipFill rotWithShape="1">
          <a:blip r:embed="rId10">
            <a:alphaModFix/>
          </a:blip>
          <a:srcRect l="13800" t="12822" r="12397" b="10805"/>
          <a:stretch/>
        </p:blipFill>
        <p:spPr>
          <a:xfrm>
            <a:off x="3822637" y="3143585"/>
            <a:ext cx="1508760" cy="1083527"/>
          </a:xfrm>
          <a:prstGeom prst="rect">
            <a:avLst/>
          </a:prstGeom>
          <a:noFill/>
          <a:ln>
            <a:noFill/>
          </a:ln>
        </p:spPr>
      </p:pic>
      <p:pic>
        <p:nvPicPr>
          <p:cNvPr id="795" name="Google Shape;795;p11"/>
          <p:cNvPicPr preferRelativeResize="0"/>
          <p:nvPr/>
        </p:nvPicPr>
        <p:blipFill rotWithShape="1">
          <a:blip r:embed="rId11">
            <a:alphaModFix/>
          </a:blip>
          <a:srcRect l="19054" t="36198" r="17473" b="34749"/>
          <a:stretch/>
        </p:blipFill>
        <p:spPr>
          <a:xfrm>
            <a:off x="3701205" y="4316748"/>
            <a:ext cx="1508760" cy="419047"/>
          </a:xfrm>
          <a:prstGeom prst="rect">
            <a:avLst/>
          </a:prstGeom>
          <a:noFill/>
          <a:ln>
            <a:noFill/>
          </a:ln>
        </p:spPr>
      </p:pic>
      <p:pic>
        <p:nvPicPr>
          <p:cNvPr id="796" name="Google Shape;796;p11"/>
          <p:cNvPicPr preferRelativeResize="0"/>
          <p:nvPr/>
        </p:nvPicPr>
        <p:blipFill rotWithShape="1">
          <a:blip r:embed="rId12">
            <a:alphaModFix/>
          </a:blip>
          <a:srcRect l="5976" t="24138" r="7413" b="23705"/>
          <a:stretch/>
        </p:blipFill>
        <p:spPr>
          <a:xfrm>
            <a:off x="489832" y="5673233"/>
            <a:ext cx="1508760" cy="500948"/>
          </a:xfrm>
          <a:prstGeom prst="rect">
            <a:avLst/>
          </a:prstGeom>
          <a:noFill/>
          <a:ln>
            <a:noFill/>
          </a:ln>
        </p:spPr>
      </p:pic>
      <p:pic>
        <p:nvPicPr>
          <p:cNvPr id="797" name="Google Shape;797;p11"/>
          <p:cNvPicPr preferRelativeResize="0"/>
          <p:nvPr/>
        </p:nvPicPr>
        <p:blipFill rotWithShape="1">
          <a:blip r:embed="rId13">
            <a:alphaModFix/>
          </a:blip>
          <a:srcRect l="5598" t="11688" r="5401" b="12061"/>
          <a:stretch/>
        </p:blipFill>
        <p:spPr>
          <a:xfrm>
            <a:off x="8514531" y="3194385"/>
            <a:ext cx="1508760" cy="519618"/>
          </a:xfrm>
          <a:prstGeom prst="rect">
            <a:avLst/>
          </a:prstGeom>
          <a:noFill/>
          <a:ln>
            <a:noFill/>
          </a:ln>
        </p:spPr>
      </p:pic>
      <p:pic>
        <p:nvPicPr>
          <p:cNvPr id="798" name="Google Shape;798;p11"/>
          <p:cNvPicPr preferRelativeResize="0"/>
          <p:nvPr/>
        </p:nvPicPr>
        <p:blipFill rotWithShape="1">
          <a:blip r:embed="rId14">
            <a:alphaModFix/>
          </a:blip>
          <a:srcRect/>
          <a:stretch/>
        </p:blipFill>
        <p:spPr>
          <a:xfrm>
            <a:off x="8511020" y="3881834"/>
            <a:ext cx="1508760" cy="1241385"/>
          </a:xfrm>
          <a:prstGeom prst="rect">
            <a:avLst/>
          </a:prstGeom>
          <a:noFill/>
          <a:ln>
            <a:noFill/>
          </a:ln>
        </p:spPr>
      </p:pic>
      <p:pic>
        <p:nvPicPr>
          <p:cNvPr id="799" name="Google Shape;799;p11"/>
          <p:cNvPicPr preferRelativeResize="0"/>
          <p:nvPr/>
        </p:nvPicPr>
        <p:blipFill rotWithShape="1">
          <a:blip r:embed="rId15">
            <a:alphaModFix/>
          </a:blip>
          <a:srcRect t="16669" r="67699" b="11450"/>
          <a:stretch/>
        </p:blipFill>
        <p:spPr>
          <a:xfrm>
            <a:off x="5319691" y="3684604"/>
            <a:ext cx="1508760" cy="745500"/>
          </a:xfrm>
          <a:prstGeom prst="rect">
            <a:avLst/>
          </a:prstGeom>
          <a:noFill/>
          <a:ln>
            <a:noFill/>
          </a:ln>
        </p:spPr>
      </p:pic>
      <p:pic>
        <p:nvPicPr>
          <p:cNvPr id="800" name="Google Shape;800;p11"/>
          <p:cNvPicPr preferRelativeResize="0"/>
          <p:nvPr/>
        </p:nvPicPr>
        <p:blipFill rotWithShape="1">
          <a:blip r:embed="rId16">
            <a:alphaModFix/>
          </a:blip>
          <a:srcRect b="31818"/>
          <a:stretch/>
        </p:blipFill>
        <p:spPr>
          <a:xfrm>
            <a:off x="10096675" y="4719526"/>
            <a:ext cx="1508760" cy="1028703"/>
          </a:xfrm>
          <a:prstGeom prst="rect">
            <a:avLst/>
          </a:prstGeom>
          <a:noFill/>
          <a:ln>
            <a:noFill/>
          </a:ln>
        </p:spPr>
      </p:pic>
      <p:pic>
        <p:nvPicPr>
          <p:cNvPr id="801" name="Google Shape;801;p11"/>
          <p:cNvPicPr preferRelativeResize="0"/>
          <p:nvPr/>
        </p:nvPicPr>
        <p:blipFill rotWithShape="1">
          <a:blip r:embed="rId17">
            <a:alphaModFix/>
          </a:blip>
          <a:srcRect l="5579" t="20310" r="2793" b="19239"/>
          <a:stretch/>
        </p:blipFill>
        <p:spPr>
          <a:xfrm>
            <a:off x="10096673" y="5800148"/>
            <a:ext cx="1508760" cy="444439"/>
          </a:xfrm>
          <a:prstGeom prst="rect">
            <a:avLst/>
          </a:prstGeom>
          <a:noFill/>
          <a:ln>
            <a:noFill/>
          </a:ln>
        </p:spPr>
      </p:pic>
      <p:pic>
        <p:nvPicPr>
          <p:cNvPr id="802" name="Google Shape;802;p11"/>
          <p:cNvPicPr preferRelativeResize="0"/>
          <p:nvPr/>
        </p:nvPicPr>
        <p:blipFill rotWithShape="1">
          <a:blip r:embed="rId18">
            <a:alphaModFix/>
          </a:blip>
          <a:srcRect t="34373" b="34200"/>
          <a:stretch/>
        </p:blipFill>
        <p:spPr>
          <a:xfrm>
            <a:off x="5327061" y="5488968"/>
            <a:ext cx="1508760" cy="474153"/>
          </a:xfrm>
          <a:prstGeom prst="rect">
            <a:avLst/>
          </a:prstGeom>
          <a:noFill/>
          <a:ln>
            <a:noFill/>
          </a:ln>
        </p:spPr>
      </p:pic>
      <p:pic>
        <p:nvPicPr>
          <p:cNvPr id="803" name="Google Shape;803;p11"/>
          <p:cNvPicPr preferRelativeResize="0"/>
          <p:nvPr/>
        </p:nvPicPr>
        <p:blipFill rotWithShape="1">
          <a:blip r:embed="rId19">
            <a:alphaModFix/>
          </a:blip>
          <a:srcRect l="19424" t="14061" r="13153" b="19452"/>
          <a:stretch/>
        </p:blipFill>
        <p:spPr>
          <a:xfrm>
            <a:off x="2091660" y="3156254"/>
            <a:ext cx="1508760" cy="1483099"/>
          </a:xfrm>
          <a:prstGeom prst="rect">
            <a:avLst/>
          </a:prstGeom>
          <a:noFill/>
          <a:ln>
            <a:noFill/>
          </a:ln>
        </p:spPr>
      </p:pic>
      <p:pic>
        <p:nvPicPr>
          <p:cNvPr id="804" name="Google Shape;804;p11"/>
          <p:cNvPicPr preferRelativeResize="0"/>
          <p:nvPr/>
        </p:nvPicPr>
        <p:blipFill rotWithShape="1">
          <a:blip r:embed="rId20">
            <a:alphaModFix/>
          </a:blip>
          <a:srcRect/>
          <a:stretch/>
        </p:blipFill>
        <p:spPr>
          <a:xfrm>
            <a:off x="2091660" y="4698702"/>
            <a:ext cx="1508757" cy="429997"/>
          </a:xfrm>
          <a:prstGeom prst="rect">
            <a:avLst/>
          </a:prstGeom>
          <a:noFill/>
          <a:ln>
            <a:noFill/>
          </a:ln>
        </p:spPr>
      </p:pic>
      <p:pic>
        <p:nvPicPr>
          <p:cNvPr id="805" name="Google Shape;805;p11"/>
          <p:cNvPicPr preferRelativeResize="0"/>
          <p:nvPr/>
        </p:nvPicPr>
        <p:blipFill rotWithShape="1">
          <a:blip r:embed="rId21">
            <a:alphaModFix/>
          </a:blip>
          <a:srcRect/>
          <a:stretch/>
        </p:blipFill>
        <p:spPr>
          <a:xfrm>
            <a:off x="2138488" y="5161390"/>
            <a:ext cx="1508760" cy="643135"/>
          </a:xfrm>
          <a:prstGeom prst="rect">
            <a:avLst/>
          </a:prstGeom>
          <a:noFill/>
          <a:ln>
            <a:noFill/>
          </a:ln>
        </p:spPr>
      </p:pic>
      <p:pic>
        <p:nvPicPr>
          <p:cNvPr id="806" name="Google Shape;806;p11"/>
          <p:cNvPicPr preferRelativeResize="0"/>
          <p:nvPr/>
        </p:nvPicPr>
        <p:blipFill rotWithShape="1">
          <a:blip r:embed="rId22">
            <a:alphaModFix/>
          </a:blip>
          <a:srcRect t="39376" b="27363"/>
          <a:stretch/>
        </p:blipFill>
        <p:spPr>
          <a:xfrm>
            <a:off x="2119060" y="5836962"/>
            <a:ext cx="1508760" cy="376361"/>
          </a:xfrm>
          <a:prstGeom prst="rect">
            <a:avLst/>
          </a:prstGeom>
          <a:noFill/>
          <a:ln>
            <a:noFill/>
          </a:ln>
        </p:spPr>
      </p:pic>
      <p:pic>
        <p:nvPicPr>
          <p:cNvPr id="807" name="Google Shape;807;p11"/>
          <p:cNvPicPr preferRelativeResize="0"/>
          <p:nvPr/>
        </p:nvPicPr>
        <p:blipFill rotWithShape="1">
          <a:blip r:embed="rId23">
            <a:alphaModFix/>
          </a:blip>
          <a:srcRect/>
          <a:stretch/>
        </p:blipFill>
        <p:spPr>
          <a:xfrm>
            <a:off x="6917111" y="5363045"/>
            <a:ext cx="1508760" cy="611143"/>
          </a:xfrm>
          <a:prstGeom prst="rect">
            <a:avLst/>
          </a:prstGeom>
          <a:noFill/>
          <a:ln>
            <a:noFill/>
          </a:ln>
        </p:spPr>
      </p:pic>
      <p:pic>
        <p:nvPicPr>
          <p:cNvPr id="808" name="Google Shape;808;p11"/>
          <p:cNvPicPr preferRelativeResize="0"/>
          <p:nvPr/>
        </p:nvPicPr>
        <p:blipFill rotWithShape="1">
          <a:blip r:embed="rId24">
            <a:alphaModFix/>
          </a:blip>
          <a:srcRect l="12535" r="13759"/>
          <a:stretch/>
        </p:blipFill>
        <p:spPr>
          <a:xfrm>
            <a:off x="10096675" y="3200501"/>
            <a:ext cx="1508760" cy="1467091"/>
          </a:xfrm>
          <a:prstGeom prst="rect">
            <a:avLst/>
          </a:prstGeom>
          <a:noFill/>
          <a:ln>
            <a:noFill/>
          </a:ln>
        </p:spPr>
      </p:pic>
      <p:pic>
        <p:nvPicPr>
          <p:cNvPr id="809" name="Google Shape;809;p11"/>
          <p:cNvPicPr preferRelativeResize="0"/>
          <p:nvPr/>
        </p:nvPicPr>
        <p:blipFill rotWithShape="1">
          <a:blip r:embed="rId25">
            <a:alphaModFix/>
          </a:blip>
          <a:srcRect t="33331" b="44194"/>
          <a:stretch/>
        </p:blipFill>
        <p:spPr>
          <a:xfrm>
            <a:off x="3711505" y="5916730"/>
            <a:ext cx="1508761" cy="339053"/>
          </a:xfrm>
          <a:prstGeom prst="rect">
            <a:avLst/>
          </a:prstGeom>
          <a:noFill/>
          <a:ln>
            <a:noFill/>
          </a:ln>
        </p:spPr>
      </p:pic>
      <p:pic>
        <p:nvPicPr>
          <p:cNvPr id="810" name="Google Shape;810;p11"/>
          <p:cNvPicPr preferRelativeResize="0"/>
          <p:nvPr/>
        </p:nvPicPr>
        <p:blipFill rotWithShape="1">
          <a:blip r:embed="rId26">
            <a:alphaModFix/>
          </a:blip>
          <a:srcRect b="45606"/>
          <a:stretch/>
        </p:blipFill>
        <p:spPr>
          <a:xfrm>
            <a:off x="8523651" y="5291061"/>
            <a:ext cx="1508760" cy="299079"/>
          </a:xfrm>
          <a:prstGeom prst="rect">
            <a:avLst/>
          </a:prstGeom>
          <a:noFill/>
          <a:ln>
            <a:noFill/>
          </a:ln>
        </p:spPr>
      </p:pic>
      <p:pic>
        <p:nvPicPr>
          <p:cNvPr id="811" name="Google Shape;811;p11"/>
          <p:cNvPicPr preferRelativeResize="0"/>
          <p:nvPr/>
        </p:nvPicPr>
        <p:blipFill rotWithShape="1">
          <a:blip r:embed="rId27">
            <a:alphaModFix/>
          </a:blip>
          <a:srcRect/>
          <a:stretch/>
        </p:blipFill>
        <p:spPr>
          <a:xfrm>
            <a:off x="481316" y="3611070"/>
            <a:ext cx="1515909" cy="396203"/>
          </a:xfrm>
          <a:prstGeom prst="rect">
            <a:avLst/>
          </a:prstGeom>
          <a:noFill/>
          <a:ln>
            <a:noFill/>
          </a:ln>
        </p:spPr>
      </p:pic>
      <p:pic>
        <p:nvPicPr>
          <p:cNvPr id="812" name="Google Shape;812;p11"/>
          <p:cNvPicPr preferRelativeResize="0"/>
          <p:nvPr/>
        </p:nvPicPr>
        <p:blipFill rotWithShape="1">
          <a:blip r:embed="rId28">
            <a:alphaModFix/>
          </a:blip>
          <a:srcRect l="10497" t="23333" r="10211" b="28395"/>
          <a:stretch/>
        </p:blipFill>
        <p:spPr>
          <a:xfrm>
            <a:off x="487667" y="4136545"/>
            <a:ext cx="1503208" cy="915123"/>
          </a:xfrm>
          <a:prstGeom prst="rect">
            <a:avLst/>
          </a:prstGeom>
          <a:noFill/>
          <a:ln>
            <a:noFill/>
          </a:ln>
        </p:spPr>
      </p:pic>
      <p:pic>
        <p:nvPicPr>
          <p:cNvPr id="813" name="Google Shape;813;p11"/>
          <p:cNvPicPr preferRelativeResize="0"/>
          <p:nvPr/>
        </p:nvPicPr>
        <p:blipFill rotWithShape="1">
          <a:blip r:embed="rId29">
            <a:alphaModFix/>
          </a:blip>
          <a:srcRect/>
          <a:stretch/>
        </p:blipFill>
        <p:spPr>
          <a:xfrm>
            <a:off x="503161" y="5204771"/>
            <a:ext cx="1497188" cy="315359"/>
          </a:xfrm>
          <a:prstGeom prst="rect">
            <a:avLst/>
          </a:prstGeom>
          <a:noFill/>
          <a:ln>
            <a:noFill/>
          </a:ln>
        </p:spPr>
      </p:pic>
      <p:pic>
        <p:nvPicPr>
          <p:cNvPr id="814" name="Google Shape;814;p11"/>
          <p:cNvPicPr preferRelativeResize="0"/>
          <p:nvPr/>
        </p:nvPicPr>
        <p:blipFill rotWithShape="1">
          <a:blip r:embed="rId30">
            <a:alphaModFix/>
          </a:blip>
          <a:srcRect/>
          <a:stretch/>
        </p:blipFill>
        <p:spPr>
          <a:xfrm>
            <a:off x="3695430" y="4814219"/>
            <a:ext cx="1524834" cy="1056163"/>
          </a:xfrm>
          <a:prstGeom prst="rect">
            <a:avLst/>
          </a:prstGeom>
          <a:noFill/>
          <a:ln>
            <a:noFill/>
          </a:ln>
        </p:spPr>
      </p:pic>
      <p:pic>
        <p:nvPicPr>
          <p:cNvPr id="815" name="Google Shape;815;p11"/>
          <p:cNvPicPr preferRelativeResize="0"/>
          <p:nvPr/>
        </p:nvPicPr>
        <p:blipFill rotWithShape="1">
          <a:blip r:embed="rId31">
            <a:alphaModFix/>
          </a:blip>
          <a:srcRect/>
          <a:stretch/>
        </p:blipFill>
        <p:spPr>
          <a:xfrm>
            <a:off x="510961" y="3141524"/>
            <a:ext cx="1468199" cy="37344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5195e422c4_1_194"/>
          <p:cNvSpPr txBox="1">
            <a:spLocks noGrp="1"/>
          </p:cNvSpPr>
          <p:nvPr>
            <p:ph type="title"/>
          </p:nvPr>
        </p:nvSpPr>
        <p:spPr>
          <a:xfrm>
            <a:off x="361537" y="219773"/>
            <a:ext cx="11487600" cy="549900"/>
          </a:xfrm>
          <a:prstGeom prst="rect">
            <a:avLst/>
          </a:prstGeom>
          <a:noFill/>
          <a:ln>
            <a:noFill/>
          </a:ln>
        </p:spPr>
        <p:txBody>
          <a:bodyPr spcFirstLastPara="1" wrap="square" lIns="121900" tIns="60925" rIns="121900" bIns="60925" anchor="t" anchorCtr="0">
            <a:noAutofit/>
          </a:bodyPr>
          <a:lstStyle/>
          <a:p>
            <a:pPr marL="0" lvl="0" indent="0" algn="ctr" rtl="0">
              <a:lnSpc>
                <a:spcPct val="90000"/>
              </a:lnSpc>
              <a:spcBef>
                <a:spcPts val="0"/>
              </a:spcBef>
              <a:spcAft>
                <a:spcPts val="0"/>
              </a:spcAft>
              <a:buSzPts val="1900"/>
              <a:buNone/>
            </a:pPr>
            <a:r>
              <a:rPr lang="en-US">
                <a:solidFill>
                  <a:srgbClr val="FFFFFF"/>
                </a:solidFill>
              </a:rPr>
              <a:t>Databricks Accelerating Innovation</a:t>
            </a:r>
            <a:endParaRPr b="1">
              <a:latin typeface="Source Sans Pro SemiBold"/>
              <a:ea typeface="Source Sans Pro SemiBold"/>
              <a:cs typeface="Source Sans Pro SemiBold"/>
              <a:sym typeface="Source Sans Pro SemiBold"/>
            </a:endParaRPr>
          </a:p>
        </p:txBody>
      </p:sp>
      <p:sp>
        <p:nvSpPr>
          <p:cNvPr id="822" name="Google Shape;822;g5195e422c4_1_194"/>
          <p:cNvSpPr txBox="1">
            <a:spLocks noGrp="1"/>
          </p:cNvSpPr>
          <p:nvPr>
            <p:ph type="sldNum" idx="12"/>
          </p:nvPr>
        </p:nvSpPr>
        <p:spPr>
          <a:xfrm>
            <a:off x="11754354" y="6334683"/>
            <a:ext cx="342900" cy="297300"/>
          </a:xfrm>
          <a:prstGeom prst="rect">
            <a:avLst/>
          </a:prstGeom>
          <a:noFill/>
          <a:ln>
            <a:noFill/>
          </a:ln>
        </p:spPr>
        <p:txBody>
          <a:bodyPr spcFirstLastPara="1" wrap="square" lIns="121900" tIns="60925" rIns="121900" bIns="60925" anchor="b" anchorCtr="0">
            <a:noAutofit/>
          </a:bodyPr>
          <a:lstStyle/>
          <a:p>
            <a:pPr marL="0" lvl="0" indent="0" algn="r" rtl="0">
              <a:lnSpc>
                <a:spcPct val="100000"/>
              </a:lnSpc>
              <a:spcBef>
                <a:spcPts val="0"/>
              </a:spcBef>
              <a:spcAft>
                <a:spcPts val="0"/>
              </a:spcAft>
              <a:buSzPts val="900"/>
              <a:buNone/>
            </a:pPr>
            <a:fld id="{00000000-1234-1234-1234-123412341234}" type="slidenum">
              <a:rPr lang="en-US"/>
              <a:t>13</a:t>
            </a:fld>
            <a:endParaRPr/>
          </a:p>
        </p:txBody>
      </p:sp>
      <p:sp>
        <p:nvSpPr>
          <p:cNvPr id="823" name="Google Shape;823;g5195e422c4_1_194"/>
          <p:cNvSpPr txBox="1"/>
          <p:nvPr/>
        </p:nvSpPr>
        <p:spPr>
          <a:xfrm>
            <a:off x="3626369" y="1577212"/>
            <a:ext cx="5544000" cy="1000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Source Sans Pro"/>
                <a:ea typeface="Source Sans Pro"/>
                <a:cs typeface="Source Sans Pro"/>
                <a:sym typeface="Source Sans Pro"/>
              </a:rPr>
              <a:t>Time required to process full exomes increases non-linearly as the number of Exomes increases.  Able to leverage the elasticity of the cloud and DBR</a:t>
            </a:r>
            <a:endParaRPr sz="1900" b="0" i="0" u="none" strike="noStrike" cap="none">
              <a:solidFill>
                <a:srgbClr val="000000"/>
              </a:solidFill>
              <a:latin typeface="Arial"/>
              <a:ea typeface="Arial"/>
              <a:cs typeface="Arial"/>
              <a:sym typeface="Arial"/>
            </a:endParaRPr>
          </a:p>
        </p:txBody>
      </p:sp>
      <p:sp>
        <p:nvSpPr>
          <p:cNvPr id="824" name="Google Shape;824;g5195e422c4_1_194"/>
          <p:cNvSpPr txBox="1"/>
          <p:nvPr/>
        </p:nvSpPr>
        <p:spPr>
          <a:xfrm>
            <a:off x="3626372" y="4088697"/>
            <a:ext cx="6130500" cy="1000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Source Sans Pro"/>
                <a:ea typeface="Source Sans Pro"/>
                <a:cs typeface="Source Sans Pro"/>
                <a:sym typeface="Source Sans Pro"/>
              </a:rPr>
              <a:t>Necessity to ingest and transform and load a wide variety of ever changing input streams.  Traditional ETL tools couldn’t scale in performance and keep up with changes</a:t>
            </a:r>
            <a:endParaRPr sz="1900" b="0" i="0" u="none" strike="noStrike" cap="none">
              <a:solidFill>
                <a:srgbClr val="000000"/>
              </a:solidFill>
              <a:latin typeface="Arial"/>
              <a:ea typeface="Arial"/>
              <a:cs typeface="Arial"/>
              <a:sym typeface="Arial"/>
            </a:endParaRPr>
          </a:p>
        </p:txBody>
      </p:sp>
      <p:sp>
        <p:nvSpPr>
          <p:cNvPr id="825" name="Google Shape;825;g5195e422c4_1_194"/>
          <p:cNvSpPr txBox="1"/>
          <p:nvPr/>
        </p:nvSpPr>
        <p:spPr>
          <a:xfrm>
            <a:off x="3626372" y="5367327"/>
            <a:ext cx="5703300" cy="11079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Arial"/>
                <a:ea typeface="Arial"/>
                <a:cs typeface="Arial"/>
                <a:sym typeface="Arial"/>
              </a:rPr>
              <a:t>Predictive maintenance and age of aircraft use case based off of sensor and telemetry data collected during operations. </a:t>
            </a:r>
            <a:endParaRPr sz="1900" b="0" i="0" u="none" strike="noStrike" cap="none">
              <a:solidFill>
                <a:schemeClr val="lt1"/>
              </a:solidFill>
              <a:latin typeface="Source Sans Pro"/>
              <a:ea typeface="Source Sans Pro"/>
              <a:cs typeface="Source Sans Pro"/>
              <a:sym typeface="Source Sans Pro"/>
            </a:endParaRPr>
          </a:p>
        </p:txBody>
      </p:sp>
      <p:sp>
        <p:nvSpPr>
          <p:cNvPr id="826" name="Google Shape;826;g5195e422c4_1_194"/>
          <p:cNvSpPr/>
          <p:nvPr/>
        </p:nvSpPr>
        <p:spPr>
          <a:xfrm>
            <a:off x="5937623" y="3538380"/>
            <a:ext cx="316800" cy="492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827" name="Google Shape;827;g5195e422c4_1_194"/>
          <p:cNvSpPr txBox="1"/>
          <p:nvPr/>
        </p:nvSpPr>
        <p:spPr>
          <a:xfrm>
            <a:off x="3626371" y="2752441"/>
            <a:ext cx="6130500" cy="10005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chemeClr val="lt1"/>
                </a:solidFill>
                <a:latin typeface="Source Sans Pro"/>
                <a:ea typeface="Source Sans Pro"/>
                <a:cs typeface="Source Sans Pro"/>
                <a:sym typeface="Source Sans Pro"/>
              </a:rPr>
              <a:t>Required a solution that was adept at ETL, Data warehousing, and advanced analytics including NLP, machine learning, that could interface with existing infr.</a:t>
            </a:r>
            <a:endParaRPr sz="1900" b="0" i="0" u="none" strike="noStrike" cap="none">
              <a:solidFill>
                <a:schemeClr val="lt1"/>
              </a:solidFill>
              <a:latin typeface="Source Sans Pro"/>
              <a:ea typeface="Source Sans Pro"/>
              <a:cs typeface="Source Sans Pro"/>
              <a:sym typeface="Source Sans Pro"/>
            </a:endParaRPr>
          </a:p>
        </p:txBody>
      </p:sp>
      <p:sp>
        <p:nvSpPr>
          <p:cNvPr id="828" name="Google Shape;828;g5195e422c4_1_194"/>
          <p:cNvSpPr/>
          <p:nvPr/>
        </p:nvSpPr>
        <p:spPr>
          <a:xfrm>
            <a:off x="195584" y="879209"/>
            <a:ext cx="2760300" cy="593100"/>
          </a:xfrm>
          <a:prstGeom prst="homePlate">
            <a:avLst>
              <a:gd name="adj" fmla="val 37379"/>
            </a:avLst>
          </a:prstGeom>
          <a:no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BUSINESS DRIVER</a:t>
            </a:r>
            <a:endParaRPr sz="1900" b="0" i="0" u="none" strike="noStrike" cap="none">
              <a:solidFill>
                <a:srgbClr val="000000"/>
              </a:solidFill>
              <a:latin typeface="Arial"/>
              <a:ea typeface="Arial"/>
              <a:cs typeface="Arial"/>
              <a:sym typeface="Arial"/>
            </a:endParaRPr>
          </a:p>
        </p:txBody>
      </p:sp>
      <p:cxnSp>
        <p:nvCxnSpPr>
          <p:cNvPr id="829" name="Google Shape;829;g5195e422c4_1_194"/>
          <p:cNvCxnSpPr/>
          <p:nvPr/>
        </p:nvCxnSpPr>
        <p:spPr>
          <a:xfrm>
            <a:off x="290512" y="2705428"/>
            <a:ext cx="11291700" cy="21600"/>
          </a:xfrm>
          <a:prstGeom prst="straightConnector1">
            <a:avLst/>
          </a:prstGeom>
          <a:noFill/>
          <a:ln w="9525" cap="flat" cmpd="sng">
            <a:solidFill>
              <a:srgbClr val="949494"/>
            </a:solidFill>
            <a:prstDash val="solid"/>
            <a:round/>
            <a:headEnd type="none" w="sm" len="sm"/>
            <a:tailEnd type="none" w="sm" len="sm"/>
          </a:ln>
        </p:spPr>
      </p:cxnSp>
      <p:cxnSp>
        <p:nvCxnSpPr>
          <p:cNvPr id="830" name="Google Shape;830;g5195e422c4_1_194"/>
          <p:cNvCxnSpPr/>
          <p:nvPr/>
        </p:nvCxnSpPr>
        <p:spPr>
          <a:xfrm>
            <a:off x="290512" y="3971809"/>
            <a:ext cx="11291700" cy="21600"/>
          </a:xfrm>
          <a:prstGeom prst="straightConnector1">
            <a:avLst/>
          </a:prstGeom>
          <a:noFill/>
          <a:ln w="9525" cap="flat" cmpd="sng">
            <a:solidFill>
              <a:srgbClr val="949494"/>
            </a:solidFill>
            <a:prstDash val="solid"/>
            <a:round/>
            <a:headEnd type="none" w="sm" len="sm"/>
            <a:tailEnd type="none" w="sm" len="sm"/>
          </a:ln>
        </p:spPr>
      </p:cxnSp>
      <p:cxnSp>
        <p:nvCxnSpPr>
          <p:cNvPr id="831" name="Google Shape;831;g5195e422c4_1_194"/>
          <p:cNvCxnSpPr/>
          <p:nvPr/>
        </p:nvCxnSpPr>
        <p:spPr>
          <a:xfrm>
            <a:off x="-520421" y="5253326"/>
            <a:ext cx="11291700" cy="21600"/>
          </a:xfrm>
          <a:prstGeom prst="straightConnector1">
            <a:avLst/>
          </a:prstGeom>
          <a:noFill/>
          <a:ln w="9525" cap="flat" cmpd="sng">
            <a:solidFill>
              <a:srgbClr val="949494"/>
            </a:solidFill>
            <a:prstDash val="solid"/>
            <a:round/>
            <a:headEnd type="none" w="sm" len="sm"/>
            <a:tailEnd type="none" w="sm" len="sm"/>
          </a:ln>
        </p:spPr>
      </p:cxnSp>
      <p:cxnSp>
        <p:nvCxnSpPr>
          <p:cNvPr id="832" name="Google Shape;832;g5195e422c4_1_194"/>
          <p:cNvCxnSpPr/>
          <p:nvPr/>
        </p:nvCxnSpPr>
        <p:spPr>
          <a:xfrm>
            <a:off x="281943" y="1439048"/>
            <a:ext cx="11291700" cy="21600"/>
          </a:xfrm>
          <a:prstGeom prst="straightConnector1">
            <a:avLst/>
          </a:prstGeom>
          <a:noFill/>
          <a:ln w="9525" cap="flat" cmpd="sng">
            <a:solidFill>
              <a:srgbClr val="949494"/>
            </a:solidFill>
            <a:prstDash val="solid"/>
            <a:round/>
            <a:headEnd type="none" w="sm" len="sm"/>
            <a:tailEnd type="none" w="sm" len="sm"/>
          </a:ln>
        </p:spPr>
      </p:cxnSp>
      <p:sp>
        <p:nvSpPr>
          <p:cNvPr id="833" name="Google Shape;833;g5195e422c4_1_194"/>
          <p:cNvSpPr/>
          <p:nvPr/>
        </p:nvSpPr>
        <p:spPr>
          <a:xfrm>
            <a:off x="9902590" y="879209"/>
            <a:ext cx="1380300" cy="593100"/>
          </a:xfrm>
          <a:prstGeom prst="homePlate">
            <a:avLst>
              <a:gd name="adj" fmla="val 37379"/>
            </a:avLst>
          </a:prstGeom>
          <a:no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CLIENT</a:t>
            </a:r>
            <a:endParaRPr sz="24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834" name="Google Shape;834;g5195e422c4_1_194"/>
          <p:cNvSpPr/>
          <p:nvPr/>
        </p:nvSpPr>
        <p:spPr>
          <a:xfrm>
            <a:off x="3626372" y="867505"/>
            <a:ext cx="2997900" cy="593100"/>
          </a:xfrm>
          <a:prstGeom prst="homePlate">
            <a:avLst>
              <a:gd name="adj" fmla="val 37379"/>
            </a:avLst>
          </a:prstGeom>
          <a:no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DESCRIPTION</a:t>
            </a:r>
            <a:endParaRPr sz="1900" b="0" i="0" u="none" strike="noStrike" cap="none">
              <a:solidFill>
                <a:srgbClr val="000000"/>
              </a:solidFill>
              <a:latin typeface="Arial"/>
              <a:ea typeface="Arial"/>
              <a:cs typeface="Arial"/>
              <a:sym typeface="Arial"/>
            </a:endParaRPr>
          </a:p>
        </p:txBody>
      </p:sp>
      <p:sp>
        <p:nvSpPr>
          <p:cNvPr id="835" name="Google Shape;835;g5195e422c4_1_194"/>
          <p:cNvSpPr/>
          <p:nvPr/>
        </p:nvSpPr>
        <p:spPr>
          <a:xfrm>
            <a:off x="242611" y="1440513"/>
            <a:ext cx="3246900" cy="1155300"/>
          </a:xfrm>
          <a:prstGeom prst="rect">
            <a:avLst/>
          </a:prstGeom>
          <a:noFill/>
          <a:ln>
            <a:noFill/>
          </a:ln>
        </p:spPr>
        <p:txBody>
          <a:bodyPr spcFirstLastPara="1" wrap="square" lIns="72000" tIns="72000" rIns="72000" bIns="720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C000"/>
                </a:solidFill>
                <a:latin typeface="Source Sans Pro SemiBold"/>
                <a:ea typeface="Source Sans Pro SemiBold"/>
                <a:cs typeface="Source Sans Pro SemiBold"/>
                <a:sym typeface="Source Sans Pro SemiBold"/>
              </a:rPr>
              <a:t>Genomic processing takes too long and costs too much </a:t>
            </a:r>
            <a:endParaRPr sz="1900" b="0" i="0" u="none" strike="noStrike" cap="none">
              <a:solidFill>
                <a:srgbClr val="000000"/>
              </a:solidFill>
              <a:latin typeface="Arial"/>
              <a:ea typeface="Arial"/>
              <a:cs typeface="Arial"/>
              <a:sym typeface="Arial"/>
            </a:endParaRPr>
          </a:p>
        </p:txBody>
      </p:sp>
      <p:sp>
        <p:nvSpPr>
          <p:cNvPr id="836" name="Google Shape;836;g5195e422c4_1_194"/>
          <p:cNvSpPr/>
          <p:nvPr/>
        </p:nvSpPr>
        <p:spPr>
          <a:xfrm>
            <a:off x="242609" y="2683263"/>
            <a:ext cx="3333600" cy="1155300"/>
          </a:xfrm>
          <a:prstGeom prst="rect">
            <a:avLst/>
          </a:prstGeom>
          <a:noFill/>
          <a:ln>
            <a:noFill/>
          </a:ln>
        </p:spPr>
        <p:txBody>
          <a:bodyPr spcFirstLastPara="1" wrap="square" lIns="72000" tIns="72000" rIns="72000" bIns="720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C000"/>
                </a:solidFill>
                <a:latin typeface="Source Sans Pro SemiBold"/>
                <a:ea typeface="Source Sans Pro SemiBold"/>
                <a:cs typeface="Source Sans Pro SemiBold"/>
                <a:sym typeface="Source Sans Pro SemiBold"/>
              </a:rPr>
              <a:t>Customer receives broad set of data requiring ETL and advanced analytics</a:t>
            </a:r>
            <a:endParaRPr sz="1900" b="0" i="0" u="none" strike="noStrike" cap="none">
              <a:solidFill>
                <a:srgbClr val="000000"/>
              </a:solidFill>
              <a:latin typeface="Arial"/>
              <a:ea typeface="Arial"/>
              <a:cs typeface="Arial"/>
              <a:sym typeface="Arial"/>
            </a:endParaRPr>
          </a:p>
        </p:txBody>
      </p:sp>
      <p:sp>
        <p:nvSpPr>
          <p:cNvPr id="837" name="Google Shape;837;g5195e422c4_1_194"/>
          <p:cNvSpPr/>
          <p:nvPr/>
        </p:nvSpPr>
        <p:spPr>
          <a:xfrm>
            <a:off x="242611" y="4005719"/>
            <a:ext cx="3383700" cy="1155300"/>
          </a:xfrm>
          <a:prstGeom prst="rect">
            <a:avLst/>
          </a:prstGeom>
          <a:noFill/>
          <a:ln>
            <a:noFill/>
          </a:ln>
        </p:spPr>
        <p:txBody>
          <a:bodyPr spcFirstLastPara="1" wrap="square" lIns="72000" tIns="72000" rIns="72000" bIns="720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C000"/>
                </a:solidFill>
                <a:latin typeface="Source Sans Pro SemiBold"/>
                <a:ea typeface="Source Sans Pro SemiBold"/>
                <a:cs typeface="Source Sans Pro SemiBold"/>
                <a:sym typeface="Source Sans Pro SemiBold"/>
              </a:rPr>
              <a:t>Massive ETL process with constantly changing input formats</a:t>
            </a:r>
            <a:endParaRPr sz="1900" b="0" i="0" u="none" strike="noStrike" cap="none">
              <a:solidFill>
                <a:srgbClr val="000000"/>
              </a:solidFill>
              <a:latin typeface="Arial"/>
              <a:ea typeface="Arial"/>
              <a:cs typeface="Arial"/>
              <a:sym typeface="Arial"/>
            </a:endParaRPr>
          </a:p>
        </p:txBody>
      </p:sp>
      <p:sp>
        <p:nvSpPr>
          <p:cNvPr id="838" name="Google Shape;838;g5195e422c4_1_194"/>
          <p:cNvSpPr/>
          <p:nvPr/>
        </p:nvSpPr>
        <p:spPr>
          <a:xfrm>
            <a:off x="242611" y="5197026"/>
            <a:ext cx="3246900" cy="1155300"/>
          </a:xfrm>
          <a:prstGeom prst="rect">
            <a:avLst/>
          </a:prstGeom>
          <a:noFill/>
          <a:ln>
            <a:noFill/>
          </a:ln>
        </p:spPr>
        <p:txBody>
          <a:bodyPr spcFirstLastPara="1" wrap="square" lIns="72000" tIns="72000" rIns="72000" bIns="720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FFC000"/>
              </a:solidFill>
              <a:latin typeface="Source Sans Pro SemiBold"/>
              <a:ea typeface="Source Sans Pro SemiBold"/>
              <a:cs typeface="Source Sans Pro SemiBold"/>
              <a:sym typeface="Source Sans Pro SemiBold"/>
            </a:endParaRPr>
          </a:p>
        </p:txBody>
      </p:sp>
      <p:pic>
        <p:nvPicPr>
          <p:cNvPr id="839" name="Google Shape;839;g5195e422c4_1_194"/>
          <p:cNvPicPr preferRelativeResize="0"/>
          <p:nvPr/>
        </p:nvPicPr>
        <p:blipFill rotWithShape="1">
          <a:blip r:embed="rId3">
            <a:alphaModFix/>
          </a:blip>
          <a:srcRect/>
          <a:stretch/>
        </p:blipFill>
        <p:spPr>
          <a:xfrm>
            <a:off x="10029704" y="2807811"/>
            <a:ext cx="1155617" cy="1155617"/>
          </a:xfrm>
          <a:prstGeom prst="rect">
            <a:avLst/>
          </a:prstGeom>
          <a:noFill/>
          <a:ln>
            <a:noFill/>
          </a:ln>
        </p:spPr>
      </p:pic>
      <p:pic>
        <p:nvPicPr>
          <p:cNvPr id="840" name="Google Shape;840;g5195e422c4_1_194"/>
          <p:cNvPicPr preferRelativeResize="0"/>
          <p:nvPr/>
        </p:nvPicPr>
        <p:blipFill rotWithShape="1">
          <a:blip r:embed="rId4">
            <a:alphaModFix/>
          </a:blip>
          <a:srcRect/>
          <a:stretch/>
        </p:blipFill>
        <p:spPr>
          <a:xfrm>
            <a:off x="9902590" y="1594477"/>
            <a:ext cx="1282732" cy="1124964"/>
          </a:xfrm>
          <a:prstGeom prst="rect">
            <a:avLst/>
          </a:prstGeom>
          <a:noFill/>
          <a:ln>
            <a:noFill/>
          </a:ln>
        </p:spPr>
      </p:pic>
      <p:pic>
        <p:nvPicPr>
          <p:cNvPr id="841" name="Google Shape;841;g5195e422c4_1_194"/>
          <p:cNvPicPr preferRelativeResize="0"/>
          <p:nvPr/>
        </p:nvPicPr>
        <p:blipFill rotWithShape="1">
          <a:blip r:embed="rId5">
            <a:alphaModFix/>
          </a:blip>
          <a:srcRect/>
          <a:stretch/>
        </p:blipFill>
        <p:spPr>
          <a:xfrm>
            <a:off x="9600205" y="4271780"/>
            <a:ext cx="2050268" cy="794478"/>
          </a:xfrm>
          <a:prstGeom prst="rect">
            <a:avLst/>
          </a:prstGeom>
          <a:noFill/>
          <a:ln>
            <a:noFill/>
          </a:ln>
        </p:spPr>
      </p:pic>
      <p:pic>
        <p:nvPicPr>
          <p:cNvPr id="842" name="Google Shape;842;g5195e422c4_1_194"/>
          <p:cNvPicPr preferRelativeResize="0"/>
          <p:nvPr/>
        </p:nvPicPr>
        <p:blipFill rotWithShape="1">
          <a:blip r:embed="rId6">
            <a:alphaModFix/>
          </a:blip>
          <a:srcRect/>
          <a:stretch/>
        </p:blipFill>
        <p:spPr>
          <a:xfrm>
            <a:off x="9981368" y="5431835"/>
            <a:ext cx="1203953" cy="1008353"/>
          </a:xfrm>
          <a:prstGeom prst="rect">
            <a:avLst/>
          </a:prstGeom>
          <a:noFill/>
          <a:ln>
            <a:noFill/>
          </a:ln>
        </p:spPr>
      </p:pic>
      <p:sp>
        <p:nvSpPr>
          <p:cNvPr id="843" name="Google Shape;843;g5195e422c4_1_194"/>
          <p:cNvSpPr/>
          <p:nvPr/>
        </p:nvSpPr>
        <p:spPr>
          <a:xfrm>
            <a:off x="195584" y="5259902"/>
            <a:ext cx="3383700" cy="1155300"/>
          </a:xfrm>
          <a:prstGeom prst="rect">
            <a:avLst/>
          </a:prstGeom>
          <a:noFill/>
          <a:ln>
            <a:noFill/>
          </a:ln>
        </p:spPr>
        <p:txBody>
          <a:bodyPr spcFirstLastPara="1" wrap="square" lIns="72000" tIns="72000" rIns="72000" bIns="720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FFC000"/>
                </a:solidFill>
                <a:latin typeface="Source Sans Pro SemiBold"/>
                <a:ea typeface="Source Sans Pro SemiBold"/>
                <a:cs typeface="Source Sans Pro SemiBold"/>
                <a:sym typeface="Source Sans Pro SemiBold"/>
              </a:rPr>
              <a:t>Generalized data analytic solution for all mission centers</a:t>
            </a:r>
            <a:endParaRPr sz="19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2"/>
          <p:cNvSpPr txBox="1">
            <a:spLocks noGrp="1"/>
          </p:cNvSpPr>
          <p:nvPr>
            <p:ph type="title"/>
          </p:nvPr>
        </p:nvSpPr>
        <p:spPr>
          <a:xfrm>
            <a:off x="361536" y="219772"/>
            <a:ext cx="11487600" cy="549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750"/>
              </a:spcBef>
              <a:spcAft>
                <a:spcPts val="0"/>
              </a:spcAft>
              <a:buClr>
                <a:srgbClr val="000000"/>
              </a:buClr>
              <a:buSzPts val="1400"/>
              <a:buFont typeface="Arial"/>
              <a:buNone/>
            </a:pPr>
            <a:r>
              <a:rPr lang="en-US" b="0">
                <a:latin typeface="Source Sans Pro"/>
                <a:ea typeface="Source Sans Pro"/>
                <a:cs typeface="Source Sans Pro"/>
                <a:sym typeface="Source Sans Pro"/>
              </a:rPr>
              <a:t>Customer Case Study</a:t>
            </a:r>
            <a:endParaRPr sz="4000" b="0" i="0" u="none" strike="noStrike" cap="none">
              <a:solidFill>
                <a:schemeClr val="lt1"/>
              </a:solidFill>
              <a:latin typeface="Source Sans Pro"/>
              <a:ea typeface="Source Sans Pro"/>
              <a:cs typeface="Source Sans Pro"/>
              <a:sym typeface="Source Sans Pro"/>
            </a:endParaRPr>
          </a:p>
        </p:txBody>
      </p:sp>
      <p:sp>
        <p:nvSpPr>
          <p:cNvPr id="850" name="Google Shape;850;p12"/>
          <p:cNvSpPr txBox="1">
            <a:spLocks noGrp="1"/>
          </p:cNvSpPr>
          <p:nvPr>
            <p:ph type="sldNum" idx="12"/>
          </p:nvPr>
        </p:nvSpPr>
        <p:spPr>
          <a:xfrm>
            <a:off x="11754355" y="6446442"/>
            <a:ext cx="342900" cy="297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14</a:t>
            </a:fld>
            <a:endParaRPr sz="1000" b="0" i="0" u="none" strike="noStrike" cap="none">
              <a:solidFill>
                <a:schemeClr val="lt1"/>
              </a:solidFill>
              <a:latin typeface="Calibri"/>
              <a:ea typeface="Calibri"/>
              <a:cs typeface="Calibri"/>
              <a:sym typeface="Calibri"/>
            </a:endParaRPr>
          </a:p>
        </p:txBody>
      </p:sp>
      <p:sp>
        <p:nvSpPr>
          <p:cNvPr id="851" name="Google Shape;851;p12"/>
          <p:cNvSpPr txBox="1"/>
          <p:nvPr/>
        </p:nvSpPr>
        <p:spPr>
          <a:xfrm>
            <a:off x="3473971" y="2369239"/>
            <a:ext cx="79734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US" sz="2133" b="0" i="0" u="none" strike="noStrike" cap="none">
                <a:solidFill>
                  <a:schemeClr val="lt1"/>
                </a:solidFill>
                <a:latin typeface="Source Sans Pro"/>
                <a:ea typeface="Source Sans Pro"/>
                <a:cs typeface="Source Sans Pro"/>
                <a:sym typeface="Source Sans Pro"/>
              </a:rPr>
              <a:t>Analyze IoT data to predict switch failures and keep customers online</a:t>
            </a:r>
            <a:endParaRPr sz="1400" b="0" i="0" u="none" strike="noStrike" cap="none">
              <a:solidFill>
                <a:srgbClr val="000000"/>
              </a:solidFill>
              <a:latin typeface="Arial"/>
              <a:ea typeface="Arial"/>
              <a:cs typeface="Arial"/>
              <a:sym typeface="Arial"/>
            </a:endParaRPr>
          </a:p>
        </p:txBody>
      </p:sp>
      <p:sp>
        <p:nvSpPr>
          <p:cNvPr id="852" name="Google Shape;852;p12"/>
          <p:cNvSpPr txBox="1"/>
          <p:nvPr/>
        </p:nvSpPr>
        <p:spPr>
          <a:xfrm>
            <a:off x="3473971" y="4458250"/>
            <a:ext cx="82062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US" sz="2133" b="0" i="0" u="none" strike="noStrike" cap="none">
                <a:solidFill>
                  <a:schemeClr val="lt1"/>
                </a:solidFill>
                <a:latin typeface="Source Sans Pro"/>
                <a:ea typeface="Source Sans Pro"/>
                <a:cs typeface="Source Sans Pro"/>
                <a:sym typeface="Source Sans Pro"/>
              </a:rPr>
              <a:t>2 million switch records took 6 hours to process. Increased to 10 billion records with Databricks</a:t>
            </a:r>
            <a:endParaRPr sz="1400" b="0" i="0" u="none" strike="noStrike" cap="none">
              <a:solidFill>
                <a:srgbClr val="000000"/>
              </a:solidFill>
              <a:latin typeface="Arial"/>
              <a:ea typeface="Arial"/>
              <a:cs typeface="Arial"/>
              <a:sym typeface="Arial"/>
            </a:endParaRPr>
          </a:p>
        </p:txBody>
      </p:sp>
      <p:sp>
        <p:nvSpPr>
          <p:cNvPr id="853" name="Google Shape;853;p12"/>
          <p:cNvSpPr txBox="1"/>
          <p:nvPr/>
        </p:nvSpPr>
        <p:spPr>
          <a:xfrm>
            <a:off x="3473971" y="1435049"/>
            <a:ext cx="5560800" cy="42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US" sz="2133" b="0" i="0" u="none" strike="noStrike" cap="none">
                <a:solidFill>
                  <a:schemeClr val="lt1"/>
                </a:solidFill>
                <a:latin typeface="Source Sans Pro"/>
                <a:ea typeface="Source Sans Pro"/>
                <a:cs typeface="Source Sans Pro"/>
                <a:sym typeface="Source Sans Pro"/>
              </a:rPr>
              <a:t>INDUSTRY:  MANUFACTURING</a:t>
            </a:r>
            <a:endParaRPr sz="1400" b="0" i="0" u="none" strike="noStrike" cap="none">
              <a:solidFill>
                <a:srgbClr val="000000"/>
              </a:solidFill>
              <a:latin typeface="Arial"/>
              <a:ea typeface="Arial"/>
              <a:cs typeface="Arial"/>
              <a:sym typeface="Arial"/>
            </a:endParaRPr>
          </a:p>
        </p:txBody>
      </p:sp>
      <p:sp>
        <p:nvSpPr>
          <p:cNvPr id="854" name="Google Shape;854;p12"/>
          <p:cNvSpPr txBox="1"/>
          <p:nvPr/>
        </p:nvSpPr>
        <p:spPr>
          <a:xfrm>
            <a:off x="3473972" y="5500796"/>
            <a:ext cx="7973400" cy="7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US" sz="2133" b="1" i="0" u="none" strike="noStrike" cap="none">
                <a:solidFill>
                  <a:srgbClr val="1EA3B5"/>
                </a:solidFill>
                <a:latin typeface="Source Sans Pro"/>
                <a:ea typeface="Source Sans Pro"/>
                <a:cs typeface="Source Sans Pro"/>
                <a:sym typeface="Source Sans Pro"/>
              </a:rPr>
              <a:t>10 billion records processed in 14 minutes </a:t>
            </a:r>
            <a:r>
              <a:rPr lang="en-US" sz="2133" b="0" i="0" u="none" strike="noStrike" cap="none">
                <a:solidFill>
                  <a:schemeClr val="lt1"/>
                </a:solidFill>
                <a:latin typeface="Source Sans Pro"/>
                <a:ea typeface="Source Sans Pro"/>
                <a:cs typeface="Source Sans Pro"/>
                <a:sym typeface="Source Sans Pro"/>
              </a:rPr>
              <a:t>and a 94% detection rate meant 25,000 homes were kept online resulting in a better customer experience  </a:t>
            </a:r>
            <a:endParaRPr sz="1400" b="0" i="0" u="none" strike="noStrike" cap="none">
              <a:solidFill>
                <a:srgbClr val="000000"/>
              </a:solidFill>
              <a:latin typeface="Arial"/>
              <a:ea typeface="Arial"/>
              <a:cs typeface="Arial"/>
              <a:sym typeface="Arial"/>
            </a:endParaRPr>
          </a:p>
        </p:txBody>
      </p:sp>
      <p:sp>
        <p:nvSpPr>
          <p:cNvPr id="855" name="Google Shape;855;p12"/>
          <p:cNvSpPr/>
          <p:nvPr/>
        </p:nvSpPr>
        <p:spPr>
          <a:xfrm>
            <a:off x="5937623" y="3650140"/>
            <a:ext cx="247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856" name="Google Shape;856;p12"/>
          <p:cNvSpPr txBox="1"/>
          <p:nvPr/>
        </p:nvSpPr>
        <p:spPr>
          <a:xfrm>
            <a:off x="3473971" y="3260289"/>
            <a:ext cx="7973400" cy="74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133"/>
              <a:buFont typeface="Arial"/>
              <a:buNone/>
            </a:pPr>
            <a:r>
              <a:rPr lang="en-US" sz="2133" b="0" i="0" u="none" strike="noStrike" cap="none">
                <a:solidFill>
                  <a:schemeClr val="lt1"/>
                </a:solidFill>
                <a:latin typeface="Source Sans Pro"/>
                <a:ea typeface="Source Sans Pro"/>
                <a:cs typeface="Source Sans Pro"/>
                <a:sym typeface="Source Sans Pro"/>
              </a:rPr>
              <a:t>Inefficient detection of equipment failures resulted in a 60% detection rate of failures, leaving customers with more downtime</a:t>
            </a:r>
            <a:endParaRPr sz="1400" b="0" i="0" u="none" strike="noStrike" cap="none">
              <a:solidFill>
                <a:srgbClr val="000000"/>
              </a:solidFill>
              <a:latin typeface="Arial"/>
              <a:ea typeface="Arial"/>
              <a:cs typeface="Arial"/>
              <a:sym typeface="Arial"/>
            </a:endParaRPr>
          </a:p>
        </p:txBody>
      </p:sp>
      <p:sp>
        <p:nvSpPr>
          <p:cNvPr id="857" name="Google Shape;857;p12"/>
          <p:cNvSpPr/>
          <p:nvPr/>
        </p:nvSpPr>
        <p:spPr>
          <a:xfrm>
            <a:off x="358903" y="3287721"/>
            <a:ext cx="3369300" cy="593400"/>
          </a:xfrm>
          <a:prstGeom prst="homePlate">
            <a:avLst>
              <a:gd name="adj" fmla="val 37379"/>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CHALLENGE</a:t>
            </a:r>
            <a:endParaRPr sz="1400" b="0" i="0" u="none" strike="noStrike" cap="none">
              <a:solidFill>
                <a:srgbClr val="000000"/>
              </a:solidFill>
              <a:latin typeface="Arial"/>
              <a:ea typeface="Arial"/>
              <a:cs typeface="Arial"/>
              <a:sym typeface="Arial"/>
            </a:endParaRPr>
          </a:p>
        </p:txBody>
      </p:sp>
      <p:sp>
        <p:nvSpPr>
          <p:cNvPr id="858" name="Google Shape;858;p12"/>
          <p:cNvSpPr/>
          <p:nvPr/>
        </p:nvSpPr>
        <p:spPr>
          <a:xfrm>
            <a:off x="358903" y="2289841"/>
            <a:ext cx="1884300" cy="593400"/>
          </a:xfrm>
          <a:prstGeom prst="homePlate">
            <a:avLst>
              <a:gd name="adj" fmla="val 37379"/>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GOAL</a:t>
            </a:r>
            <a:endParaRPr sz="1400" b="0" i="0" u="none" strike="noStrike" cap="none">
              <a:solidFill>
                <a:srgbClr val="000000"/>
              </a:solidFill>
              <a:latin typeface="Arial"/>
              <a:ea typeface="Arial"/>
              <a:cs typeface="Arial"/>
              <a:sym typeface="Arial"/>
            </a:endParaRPr>
          </a:p>
        </p:txBody>
      </p:sp>
      <p:sp>
        <p:nvSpPr>
          <p:cNvPr id="859" name="Google Shape;859;p12"/>
          <p:cNvSpPr/>
          <p:nvPr/>
        </p:nvSpPr>
        <p:spPr>
          <a:xfrm>
            <a:off x="339680" y="4410983"/>
            <a:ext cx="1896900" cy="593400"/>
          </a:xfrm>
          <a:prstGeom prst="homePlate">
            <a:avLst>
              <a:gd name="adj" fmla="val 37379"/>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DATA</a:t>
            </a:r>
            <a:endParaRPr sz="1400" b="0" i="0" u="none" strike="noStrike" cap="none">
              <a:solidFill>
                <a:srgbClr val="000000"/>
              </a:solidFill>
              <a:latin typeface="Arial"/>
              <a:ea typeface="Arial"/>
              <a:cs typeface="Arial"/>
              <a:sym typeface="Arial"/>
            </a:endParaRPr>
          </a:p>
        </p:txBody>
      </p:sp>
      <p:sp>
        <p:nvSpPr>
          <p:cNvPr id="860" name="Google Shape;860;p12"/>
          <p:cNvSpPr/>
          <p:nvPr/>
        </p:nvSpPr>
        <p:spPr>
          <a:xfrm>
            <a:off x="387349" y="5480857"/>
            <a:ext cx="3336300" cy="593400"/>
          </a:xfrm>
          <a:prstGeom prst="homePlate">
            <a:avLst>
              <a:gd name="adj" fmla="val 37379"/>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Source Sans Pro SemiBold"/>
                <a:ea typeface="Source Sans Pro SemiBold"/>
                <a:cs typeface="Source Sans Pro SemiBold"/>
                <a:sym typeface="Source Sans Pro SemiBold"/>
              </a:rPr>
              <a:t>DATABRICKS IMPACT</a:t>
            </a:r>
            <a:endParaRPr sz="1400" b="0" i="0" u="none" strike="noStrike" cap="none">
              <a:solidFill>
                <a:srgbClr val="000000"/>
              </a:solidFill>
              <a:latin typeface="Arial"/>
              <a:ea typeface="Arial"/>
              <a:cs typeface="Arial"/>
              <a:sym typeface="Arial"/>
            </a:endParaRPr>
          </a:p>
        </p:txBody>
      </p:sp>
      <p:cxnSp>
        <p:nvCxnSpPr>
          <p:cNvPr id="861" name="Google Shape;861;p12"/>
          <p:cNvCxnSpPr/>
          <p:nvPr/>
        </p:nvCxnSpPr>
        <p:spPr>
          <a:xfrm>
            <a:off x="290512" y="3091933"/>
            <a:ext cx="11291400" cy="21600"/>
          </a:xfrm>
          <a:prstGeom prst="straightConnector1">
            <a:avLst/>
          </a:prstGeom>
          <a:noFill/>
          <a:ln w="9525" cap="flat" cmpd="sng">
            <a:solidFill>
              <a:srgbClr val="949494"/>
            </a:solidFill>
            <a:prstDash val="solid"/>
            <a:round/>
            <a:headEnd type="none" w="sm" len="sm"/>
            <a:tailEnd type="none" w="sm" len="sm"/>
          </a:ln>
        </p:spPr>
      </p:cxnSp>
      <p:cxnSp>
        <p:nvCxnSpPr>
          <p:cNvPr id="862" name="Google Shape;862;p12"/>
          <p:cNvCxnSpPr/>
          <p:nvPr/>
        </p:nvCxnSpPr>
        <p:spPr>
          <a:xfrm>
            <a:off x="290512" y="4163033"/>
            <a:ext cx="11291400" cy="21600"/>
          </a:xfrm>
          <a:prstGeom prst="straightConnector1">
            <a:avLst/>
          </a:prstGeom>
          <a:noFill/>
          <a:ln w="9525" cap="flat" cmpd="sng">
            <a:solidFill>
              <a:srgbClr val="949494"/>
            </a:solidFill>
            <a:prstDash val="solid"/>
            <a:round/>
            <a:headEnd type="none" w="sm" len="sm"/>
            <a:tailEnd type="none" w="sm" len="sm"/>
          </a:ln>
        </p:spPr>
      </p:cxnSp>
      <p:cxnSp>
        <p:nvCxnSpPr>
          <p:cNvPr id="863" name="Google Shape;863;p12"/>
          <p:cNvCxnSpPr/>
          <p:nvPr/>
        </p:nvCxnSpPr>
        <p:spPr>
          <a:xfrm>
            <a:off x="290512" y="5226192"/>
            <a:ext cx="11291400" cy="21600"/>
          </a:xfrm>
          <a:prstGeom prst="straightConnector1">
            <a:avLst/>
          </a:prstGeom>
          <a:noFill/>
          <a:ln w="9525" cap="flat" cmpd="sng">
            <a:solidFill>
              <a:srgbClr val="949494"/>
            </a:solidFill>
            <a:prstDash val="solid"/>
            <a:round/>
            <a:headEnd type="none" w="sm" len="sm"/>
            <a:tailEnd type="none" w="sm" len="sm"/>
          </a:ln>
        </p:spPr>
      </p:cxnSp>
      <p:cxnSp>
        <p:nvCxnSpPr>
          <p:cNvPr id="864" name="Google Shape;864;p12"/>
          <p:cNvCxnSpPr/>
          <p:nvPr/>
        </p:nvCxnSpPr>
        <p:spPr>
          <a:xfrm>
            <a:off x="281942" y="2099054"/>
            <a:ext cx="11291400" cy="21600"/>
          </a:xfrm>
          <a:prstGeom prst="straightConnector1">
            <a:avLst/>
          </a:prstGeom>
          <a:noFill/>
          <a:ln w="9525" cap="flat" cmpd="sng">
            <a:solidFill>
              <a:srgbClr val="949494"/>
            </a:solidFill>
            <a:prstDash val="solid"/>
            <a:round/>
            <a:headEnd type="none" w="sm" len="sm"/>
            <a:tailEnd type="none" w="sm" len="sm"/>
          </a:ln>
        </p:spPr>
      </p:cxnSp>
      <p:pic>
        <p:nvPicPr>
          <p:cNvPr id="865" name="Google Shape;865;p12"/>
          <p:cNvPicPr preferRelativeResize="0"/>
          <p:nvPr/>
        </p:nvPicPr>
        <p:blipFill rotWithShape="1">
          <a:blip r:embed="rId3">
            <a:alphaModFix/>
          </a:blip>
          <a:srcRect/>
          <a:stretch/>
        </p:blipFill>
        <p:spPr>
          <a:xfrm>
            <a:off x="290513" y="1295592"/>
            <a:ext cx="3011488" cy="7612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5195e422c4_1_153"/>
          <p:cNvSpPr txBox="1">
            <a:spLocks noGrp="1"/>
          </p:cNvSpPr>
          <p:nvPr>
            <p:ph type="title"/>
          </p:nvPr>
        </p:nvSpPr>
        <p:spPr>
          <a:xfrm>
            <a:off x="290904" y="0"/>
            <a:ext cx="11414100" cy="74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4300"/>
              <a:buFont typeface="Source Sans Pro"/>
              <a:buNone/>
            </a:pPr>
            <a:r>
              <a:rPr lang="en-US" sz="3200" b="1" i="0" u="none" strike="noStrike" cap="none">
                <a:solidFill>
                  <a:schemeClr val="lt1"/>
                </a:solidFill>
                <a:latin typeface="Source Sans Pro"/>
                <a:ea typeface="Source Sans Pro"/>
                <a:cs typeface="Source Sans Pro"/>
                <a:sym typeface="Source Sans Pro"/>
              </a:rPr>
              <a:t>Information Security Risk</a:t>
            </a:r>
            <a:r>
              <a:rPr lang="en-US" sz="3200" b="1"/>
              <a:t> - Example</a:t>
            </a:r>
            <a:endParaRPr sz="3200" b="0" i="0" u="none" strike="noStrike" cap="none">
              <a:solidFill>
                <a:schemeClr val="lt1"/>
              </a:solidFill>
              <a:latin typeface="Source Sans Pro"/>
              <a:ea typeface="Source Sans Pro"/>
              <a:cs typeface="Source Sans Pro"/>
              <a:sym typeface="Source Sans Pro"/>
            </a:endParaRPr>
          </a:p>
        </p:txBody>
      </p:sp>
      <p:sp>
        <p:nvSpPr>
          <p:cNvPr id="872" name="Google Shape;872;g5195e422c4_1_153"/>
          <p:cNvSpPr/>
          <p:nvPr/>
        </p:nvSpPr>
        <p:spPr>
          <a:xfrm>
            <a:off x="6513067" y="1075560"/>
            <a:ext cx="5454900" cy="2400300"/>
          </a:xfrm>
          <a:prstGeom prst="rect">
            <a:avLst/>
          </a:prstGeom>
          <a:solidFill>
            <a:schemeClr val="dk1"/>
          </a:solidFill>
          <a:ln>
            <a:noFill/>
          </a:ln>
        </p:spPr>
        <p:txBody>
          <a:bodyPr spcFirstLastPara="1" wrap="square" lIns="91425" tIns="45700" rIns="91425" bIns="45700" anchor="ctr" anchorCtr="0">
            <a:noAutofit/>
          </a:bodyPr>
          <a:lstStyle/>
          <a:p>
            <a:pPr marL="368300" marR="0" lvl="0" indent="-279400" algn="ctr" rtl="0">
              <a:lnSpc>
                <a:spcPct val="100000"/>
              </a:lnSpc>
              <a:spcBef>
                <a:spcPts val="0"/>
              </a:spcBef>
              <a:spcAft>
                <a:spcPts val="0"/>
              </a:spcAft>
              <a:buClr>
                <a:srgbClr val="000000"/>
              </a:buClr>
              <a:buSzPts val="1500"/>
              <a:buFont typeface="Arial"/>
              <a:buNone/>
            </a:pPr>
            <a:endParaRPr sz="1500" b="0" i="1" u="none" strike="noStrike" cap="none">
              <a:solidFill>
                <a:schemeClr val="lt1"/>
              </a:solidFill>
              <a:latin typeface="Arial"/>
              <a:ea typeface="Arial"/>
              <a:cs typeface="Arial"/>
              <a:sym typeface="Arial"/>
            </a:endParaRPr>
          </a:p>
        </p:txBody>
      </p:sp>
      <p:grpSp>
        <p:nvGrpSpPr>
          <p:cNvPr id="873" name="Google Shape;873;g5195e422c4_1_153"/>
          <p:cNvGrpSpPr/>
          <p:nvPr/>
        </p:nvGrpSpPr>
        <p:grpSpPr>
          <a:xfrm>
            <a:off x="5969188" y="906682"/>
            <a:ext cx="6222644" cy="2222466"/>
            <a:chOff x="4477001" y="680028"/>
            <a:chExt cx="4667100" cy="1666891"/>
          </a:xfrm>
        </p:grpSpPr>
        <p:sp>
          <p:nvSpPr>
            <p:cNvPr id="874" name="Google Shape;874;g5195e422c4_1_153"/>
            <p:cNvSpPr txBox="1"/>
            <p:nvPr/>
          </p:nvSpPr>
          <p:spPr>
            <a:xfrm>
              <a:off x="4477001" y="680028"/>
              <a:ext cx="4667100" cy="3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US" sz="2100" b="1" i="0" u="sng" strike="noStrike" cap="none">
                  <a:solidFill>
                    <a:srgbClr val="62D6E6"/>
                  </a:solidFill>
                  <a:latin typeface="Arial"/>
                  <a:ea typeface="Arial"/>
                  <a:cs typeface="Arial"/>
                  <a:sym typeface="Arial"/>
                </a:rPr>
                <a:t>Positive </a:t>
              </a:r>
              <a:r>
                <a:rPr lang="en-US" sz="2300" b="0" i="0" u="sng" strike="noStrike" cap="none">
                  <a:solidFill>
                    <a:srgbClr val="62D6E6"/>
                  </a:solidFill>
                  <a:latin typeface="Arial"/>
                  <a:ea typeface="Arial"/>
                  <a:cs typeface="Arial"/>
                  <a:sym typeface="Arial"/>
                </a:rPr>
                <a:t>Business Outcomes</a:t>
              </a:r>
              <a:endParaRPr sz="1500" b="0" i="0" u="none" strike="noStrike" cap="none">
                <a:solidFill>
                  <a:srgbClr val="000000"/>
                </a:solidFill>
                <a:latin typeface="Arial"/>
                <a:ea typeface="Arial"/>
                <a:cs typeface="Arial"/>
                <a:sym typeface="Arial"/>
              </a:endParaRPr>
            </a:p>
          </p:txBody>
        </p:sp>
        <p:sp>
          <p:nvSpPr>
            <p:cNvPr id="875" name="Google Shape;875;g5195e422c4_1_153"/>
            <p:cNvSpPr txBox="1"/>
            <p:nvPr/>
          </p:nvSpPr>
          <p:spPr>
            <a:xfrm>
              <a:off x="5131159" y="1169719"/>
              <a:ext cx="3703500" cy="1177200"/>
            </a:xfrm>
            <a:prstGeom prst="rect">
              <a:avLst/>
            </a:prstGeom>
            <a:noFill/>
            <a:ln>
              <a:noFill/>
            </a:ln>
          </p:spPr>
          <p:txBody>
            <a:bodyPr spcFirstLastPara="1" wrap="square" lIns="91425" tIns="45700" rIns="91425" bIns="45700" anchor="t" anchorCtr="0">
              <a:noAutofit/>
            </a:bodyPr>
            <a:lstStyle/>
            <a:p>
              <a:pPr marL="215900" marR="0" lvl="0" indent="-209550" algn="l" rtl="0">
                <a:lnSpc>
                  <a:spcPct val="100000"/>
                </a:lnSpc>
                <a:spcBef>
                  <a:spcPts val="0"/>
                </a:spcBef>
                <a:spcAft>
                  <a:spcPts val="0"/>
                </a:spcAft>
                <a:buClr>
                  <a:schemeClr val="lt1"/>
                </a:buClr>
                <a:buSzPts val="1500"/>
                <a:buFont typeface="Arial"/>
                <a:buChar char="•"/>
              </a:pPr>
              <a:r>
                <a:rPr lang="en-US" sz="1500" b="0" i="1" u="none" strike="noStrike" cap="none">
                  <a:solidFill>
                    <a:schemeClr val="lt1"/>
                  </a:solidFill>
                  <a:latin typeface="Arial"/>
                  <a:ea typeface="Arial"/>
                  <a:cs typeface="Arial"/>
                  <a:sym typeface="Arial"/>
                </a:rPr>
                <a:t>Unification of Big Data Analytical Pipeline</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0" i="1" u="none" strike="noStrike" cap="none">
                  <a:solidFill>
                    <a:schemeClr val="lt1"/>
                  </a:solidFill>
                  <a:latin typeface="Arial"/>
                  <a:ea typeface="Arial"/>
                  <a:cs typeface="Arial"/>
                  <a:sym typeface="Arial"/>
                </a:rPr>
                <a:t>Data retention of 2 years</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0" i="1" u="none" strike="noStrike" cap="none">
                  <a:solidFill>
                    <a:schemeClr val="lt1"/>
                  </a:solidFill>
                  <a:latin typeface="Arial"/>
                  <a:ea typeface="Arial"/>
                  <a:cs typeface="Arial"/>
                  <a:sym typeface="Arial"/>
                </a:rPr>
                <a:t>Ingest a more comprehensive set of Data</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0" i="1" u="none" strike="noStrike" cap="none">
                  <a:solidFill>
                    <a:schemeClr val="lt1"/>
                  </a:solidFill>
                  <a:latin typeface="Arial"/>
                  <a:ea typeface="Arial"/>
                  <a:cs typeface="Arial"/>
                  <a:sym typeface="Arial"/>
                </a:rPr>
                <a:t>Move from Quantitative analytics with SQL to Predictive analytics</a:t>
              </a:r>
              <a:endParaRPr sz="1500" b="0" i="0" u="none" strike="noStrike" cap="none">
                <a:solidFill>
                  <a:srgbClr val="000000"/>
                </a:solidFill>
                <a:latin typeface="Arial"/>
                <a:ea typeface="Arial"/>
                <a:cs typeface="Arial"/>
                <a:sym typeface="Arial"/>
              </a:endParaRPr>
            </a:p>
            <a:p>
              <a:pPr marL="215900" marR="0" lvl="0" indent="-114300" algn="l" rtl="0">
                <a:lnSpc>
                  <a:spcPct val="100000"/>
                </a:lnSpc>
                <a:spcBef>
                  <a:spcPts val="0"/>
                </a:spcBef>
                <a:spcAft>
                  <a:spcPts val="0"/>
                </a:spcAft>
                <a:buClr>
                  <a:srgbClr val="000000"/>
                </a:buClr>
                <a:buSzPts val="1600"/>
                <a:buFont typeface="Arial"/>
                <a:buNone/>
              </a:pPr>
              <a:endParaRPr sz="1500" b="0" i="1" u="none" strike="noStrike" cap="none">
                <a:solidFill>
                  <a:schemeClr val="lt1"/>
                </a:solidFill>
                <a:latin typeface="Arial"/>
                <a:ea typeface="Arial"/>
                <a:cs typeface="Arial"/>
                <a:sym typeface="Arial"/>
              </a:endParaRPr>
            </a:p>
          </p:txBody>
        </p:sp>
      </p:grpSp>
      <p:sp>
        <p:nvSpPr>
          <p:cNvPr id="876" name="Google Shape;876;g5195e422c4_1_153"/>
          <p:cNvSpPr/>
          <p:nvPr/>
        </p:nvSpPr>
        <p:spPr>
          <a:xfrm>
            <a:off x="259529" y="1046338"/>
            <a:ext cx="5454900" cy="2400300"/>
          </a:xfrm>
          <a:prstGeom prst="rect">
            <a:avLst/>
          </a:prstGeom>
          <a:solidFill>
            <a:schemeClr val="dk1"/>
          </a:solidFill>
          <a:ln>
            <a:noFill/>
          </a:ln>
        </p:spPr>
        <p:txBody>
          <a:bodyPr spcFirstLastPara="1" wrap="square" lIns="91425" tIns="45700" rIns="91425" bIns="45700" anchor="ctr" anchorCtr="0">
            <a:noAutofit/>
          </a:bodyPr>
          <a:lstStyle/>
          <a:p>
            <a:pPr marL="368300" marR="0" lvl="0" indent="-279400" algn="ctr" rtl="0">
              <a:lnSpc>
                <a:spcPct val="100000"/>
              </a:lnSpc>
              <a:spcBef>
                <a:spcPts val="0"/>
              </a:spcBef>
              <a:spcAft>
                <a:spcPts val="0"/>
              </a:spcAft>
              <a:buClr>
                <a:srgbClr val="000000"/>
              </a:buClr>
              <a:buSzPts val="1500"/>
              <a:buFont typeface="Arial"/>
              <a:buNone/>
            </a:pPr>
            <a:endParaRPr sz="1500" b="0" i="1" u="none" strike="noStrike" cap="none">
              <a:solidFill>
                <a:schemeClr val="lt1"/>
              </a:solidFill>
              <a:latin typeface="Arial"/>
              <a:ea typeface="Arial"/>
              <a:cs typeface="Arial"/>
              <a:sym typeface="Arial"/>
            </a:endParaRPr>
          </a:p>
        </p:txBody>
      </p:sp>
      <p:sp>
        <p:nvSpPr>
          <p:cNvPr id="877" name="Google Shape;877;g5195e422c4_1_153"/>
          <p:cNvSpPr/>
          <p:nvPr/>
        </p:nvSpPr>
        <p:spPr>
          <a:xfrm>
            <a:off x="259529" y="3635778"/>
            <a:ext cx="5454900" cy="2400300"/>
          </a:xfrm>
          <a:prstGeom prst="rect">
            <a:avLst/>
          </a:prstGeom>
          <a:solidFill>
            <a:schemeClr val="dk1"/>
          </a:solidFill>
          <a:ln>
            <a:noFill/>
          </a:ln>
        </p:spPr>
        <p:txBody>
          <a:bodyPr spcFirstLastPara="1" wrap="square" lIns="91425" tIns="45700" rIns="91425" bIns="45700" anchor="ctr" anchorCtr="0">
            <a:noAutofit/>
          </a:bodyPr>
          <a:lstStyle/>
          <a:p>
            <a:pPr marL="368300" marR="0" lvl="0" indent="-279400" algn="ctr" rtl="0">
              <a:lnSpc>
                <a:spcPct val="100000"/>
              </a:lnSpc>
              <a:spcBef>
                <a:spcPts val="0"/>
              </a:spcBef>
              <a:spcAft>
                <a:spcPts val="0"/>
              </a:spcAft>
              <a:buClr>
                <a:srgbClr val="000000"/>
              </a:buClr>
              <a:buSzPts val="1500"/>
              <a:buFont typeface="Arial"/>
              <a:buNone/>
            </a:pPr>
            <a:endParaRPr sz="1500" b="0" i="1" u="none" strike="noStrike" cap="none">
              <a:solidFill>
                <a:schemeClr val="lt1"/>
              </a:solidFill>
              <a:latin typeface="Arial"/>
              <a:ea typeface="Arial"/>
              <a:cs typeface="Arial"/>
              <a:sym typeface="Arial"/>
            </a:endParaRPr>
          </a:p>
        </p:txBody>
      </p:sp>
      <p:grpSp>
        <p:nvGrpSpPr>
          <p:cNvPr id="878" name="Google Shape;878;g5195e422c4_1_153"/>
          <p:cNvGrpSpPr/>
          <p:nvPr/>
        </p:nvGrpSpPr>
        <p:grpSpPr>
          <a:xfrm>
            <a:off x="-101078" y="917248"/>
            <a:ext cx="6107447" cy="2854219"/>
            <a:chOff x="-75812" y="687953"/>
            <a:chExt cx="4580700" cy="2140718"/>
          </a:xfrm>
        </p:grpSpPr>
        <p:sp>
          <p:nvSpPr>
            <p:cNvPr id="879" name="Google Shape;879;g5195e422c4_1_153"/>
            <p:cNvSpPr txBox="1"/>
            <p:nvPr/>
          </p:nvSpPr>
          <p:spPr>
            <a:xfrm>
              <a:off x="-75812" y="687953"/>
              <a:ext cx="4580700" cy="3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US" sz="2300" b="0" i="0" u="sng" strike="noStrike" cap="none">
                  <a:solidFill>
                    <a:schemeClr val="accent2"/>
                  </a:solidFill>
                  <a:latin typeface="Arial"/>
                  <a:ea typeface="Arial"/>
                  <a:cs typeface="Arial"/>
                  <a:sym typeface="Arial"/>
                </a:rPr>
                <a:t>Business Challenges </a:t>
              </a:r>
              <a:endParaRPr sz="1500" b="0" i="0" u="none" strike="noStrike" cap="none">
                <a:solidFill>
                  <a:srgbClr val="000000"/>
                </a:solidFill>
                <a:latin typeface="Arial"/>
                <a:ea typeface="Arial"/>
                <a:cs typeface="Arial"/>
                <a:sym typeface="Arial"/>
              </a:endParaRPr>
            </a:p>
          </p:txBody>
        </p:sp>
        <p:sp>
          <p:nvSpPr>
            <p:cNvPr id="880" name="Google Shape;880;g5195e422c4_1_153"/>
            <p:cNvSpPr txBox="1"/>
            <p:nvPr/>
          </p:nvSpPr>
          <p:spPr>
            <a:xfrm>
              <a:off x="144246" y="1097371"/>
              <a:ext cx="4207800" cy="1731300"/>
            </a:xfrm>
            <a:prstGeom prst="rect">
              <a:avLst/>
            </a:prstGeom>
            <a:noFill/>
            <a:ln>
              <a:noFill/>
            </a:ln>
          </p:spPr>
          <p:txBody>
            <a:bodyPr spcFirstLastPara="1" wrap="square" lIns="91425" tIns="45700" rIns="91425" bIns="45700" anchor="t" anchorCtr="0">
              <a:noAutofit/>
            </a:bodyPr>
            <a:lstStyle/>
            <a:p>
              <a:pPr marL="215900" marR="0" lvl="0" indent="-209550" algn="l" rtl="0">
                <a:lnSpc>
                  <a:spcPct val="10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Threat Response &amp; Data Eng. Teams </a:t>
              </a:r>
              <a:r>
                <a:rPr lang="en-US" sz="1500" b="0" i="0" u="none" strike="noStrike" cap="none">
                  <a:solidFill>
                    <a:schemeClr val="accent2"/>
                  </a:solidFill>
                  <a:latin typeface="Arial"/>
                  <a:ea typeface="Arial"/>
                  <a:cs typeface="Arial"/>
                  <a:sym typeface="Arial"/>
                </a:rPr>
                <a:t>working on separate Infrastructure</a:t>
              </a:r>
              <a:endParaRPr sz="1500" b="0" i="1" u="none" strike="noStrike" cap="none">
                <a:solidFill>
                  <a:schemeClr val="accent2"/>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0" i="1" u="none" strike="noStrike" cap="none">
                  <a:solidFill>
                    <a:schemeClr val="lt1"/>
                  </a:solidFill>
                  <a:latin typeface="Arial"/>
                  <a:ea typeface="Arial"/>
                  <a:cs typeface="Arial"/>
                  <a:sym typeface="Arial"/>
                </a:rPr>
                <a:t>Threat Response Team has access to </a:t>
              </a:r>
              <a:r>
                <a:rPr lang="en-US" sz="1500" b="0" i="1" u="none" strike="noStrike" cap="none">
                  <a:solidFill>
                    <a:schemeClr val="accent2"/>
                  </a:solidFill>
                  <a:latin typeface="Arial"/>
                  <a:ea typeface="Arial"/>
                  <a:cs typeface="Arial"/>
                  <a:sym typeface="Arial"/>
                </a:rPr>
                <a:t>2 weeks of historical data, </a:t>
              </a:r>
              <a:r>
                <a:rPr lang="en-US" sz="1500" b="0" i="1" u="none" strike="noStrike" cap="none">
                  <a:solidFill>
                    <a:schemeClr val="lt1"/>
                  </a:solidFill>
                  <a:latin typeface="Arial"/>
                  <a:ea typeface="Arial"/>
                  <a:cs typeface="Arial"/>
                  <a:sym typeface="Arial"/>
                </a:rPr>
                <a:t>which is insufficient</a:t>
              </a:r>
              <a:r>
                <a:rPr lang="en-US" sz="1500" b="0" i="1" u="none" strike="noStrike" cap="none">
                  <a:solidFill>
                    <a:schemeClr val="accent2"/>
                  </a:solidFill>
                  <a:latin typeface="Arial"/>
                  <a:ea typeface="Arial"/>
                  <a:cs typeface="Arial"/>
                  <a:sym typeface="Arial"/>
                </a:rPr>
                <a:t> to triage and investigate potential breaches</a:t>
              </a:r>
              <a:endParaRPr sz="1500" b="0" i="0" u="none" strike="noStrike" cap="none">
                <a:solidFill>
                  <a:schemeClr val="lt1"/>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Unable to ingest and ETL a large number of data sources</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0" i="0" u="none" strike="noStrike" cap="none">
                  <a:solidFill>
                    <a:schemeClr val="lt1"/>
                  </a:solidFill>
                  <a:latin typeface="Arial"/>
                  <a:ea typeface="Arial"/>
                  <a:cs typeface="Arial"/>
                  <a:sym typeface="Arial"/>
                </a:rPr>
                <a:t>Only able to write SQL Queries – </a:t>
              </a:r>
              <a:r>
                <a:rPr lang="en-US" sz="1500" b="0" i="1" u="none" strike="noStrike" cap="none">
                  <a:solidFill>
                    <a:schemeClr val="accent2"/>
                  </a:solidFill>
                  <a:latin typeface="Arial"/>
                  <a:ea typeface="Arial"/>
                  <a:cs typeface="Arial"/>
                  <a:sym typeface="Arial"/>
                </a:rPr>
                <a:t>unable to develop more advanced</a:t>
              </a:r>
              <a:endParaRPr sz="1500" b="0" i="0" u="none" strike="noStrike" cap="none">
                <a:solidFill>
                  <a:srgbClr val="000000"/>
                </a:solidFill>
                <a:latin typeface="Arial"/>
                <a:ea typeface="Arial"/>
                <a:cs typeface="Arial"/>
                <a:sym typeface="Arial"/>
              </a:endParaRPr>
            </a:p>
            <a:p>
              <a:pPr marL="215900" marR="0" lvl="0" indent="-114300" algn="l" rtl="0">
                <a:lnSpc>
                  <a:spcPct val="100000"/>
                </a:lnSpc>
                <a:spcBef>
                  <a:spcPts val="0"/>
                </a:spcBef>
                <a:spcAft>
                  <a:spcPts val="0"/>
                </a:spcAft>
                <a:buClr>
                  <a:srgbClr val="000000"/>
                </a:buClr>
                <a:buSzPts val="1600"/>
                <a:buFont typeface="Arial"/>
                <a:buNone/>
              </a:pPr>
              <a:endParaRPr sz="1500" b="0" i="0" u="none" strike="noStrike" cap="none">
                <a:solidFill>
                  <a:schemeClr val="accent2"/>
                </a:solidFill>
                <a:latin typeface="Arial"/>
                <a:ea typeface="Arial"/>
                <a:cs typeface="Arial"/>
                <a:sym typeface="Arial"/>
              </a:endParaRPr>
            </a:p>
          </p:txBody>
        </p:sp>
      </p:grpSp>
      <p:cxnSp>
        <p:nvCxnSpPr>
          <p:cNvPr id="881" name="Google Shape;881;g5195e422c4_1_153"/>
          <p:cNvCxnSpPr/>
          <p:nvPr/>
        </p:nvCxnSpPr>
        <p:spPr>
          <a:xfrm>
            <a:off x="259530" y="3528020"/>
            <a:ext cx="11445300" cy="0"/>
          </a:xfrm>
          <a:prstGeom prst="straightConnector1">
            <a:avLst/>
          </a:prstGeom>
          <a:noFill/>
          <a:ln w="19050" cap="flat" cmpd="sng">
            <a:solidFill>
              <a:srgbClr val="BFBFBF"/>
            </a:solidFill>
            <a:prstDash val="solid"/>
            <a:round/>
            <a:headEnd type="none" w="sm" len="sm"/>
            <a:tailEnd type="none" w="sm" len="sm"/>
          </a:ln>
        </p:spPr>
      </p:cxnSp>
      <p:sp>
        <p:nvSpPr>
          <p:cNvPr id="882" name="Google Shape;882;g5195e422c4_1_153"/>
          <p:cNvSpPr txBox="1"/>
          <p:nvPr/>
        </p:nvSpPr>
        <p:spPr>
          <a:xfrm>
            <a:off x="563297" y="3689221"/>
            <a:ext cx="46683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US" sz="2400" b="0" i="0" u="sng" strike="noStrike" cap="none">
                <a:solidFill>
                  <a:srgbClr val="A5A5A5"/>
                </a:solidFill>
                <a:latin typeface="Arial"/>
                <a:ea typeface="Arial"/>
                <a:cs typeface="Arial"/>
                <a:sym typeface="Arial"/>
              </a:rPr>
              <a:t>Critical Capabilities</a:t>
            </a:r>
            <a:endParaRPr sz="2300" b="0" i="0" u="sng" strike="noStrike" cap="none">
              <a:solidFill>
                <a:srgbClr val="A5A5A5"/>
              </a:solidFill>
              <a:latin typeface="Arial"/>
              <a:ea typeface="Arial"/>
              <a:cs typeface="Arial"/>
              <a:sym typeface="Arial"/>
            </a:endParaRPr>
          </a:p>
        </p:txBody>
      </p:sp>
      <p:sp>
        <p:nvSpPr>
          <p:cNvPr id="883" name="Google Shape;883;g5195e422c4_1_153"/>
          <p:cNvSpPr/>
          <p:nvPr/>
        </p:nvSpPr>
        <p:spPr>
          <a:xfrm>
            <a:off x="62148" y="6390290"/>
            <a:ext cx="1941900" cy="4677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884" name="Google Shape;884;g5195e422c4_1_153"/>
          <p:cNvSpPr txBox="1"/>
          <p:nvPr/>
        </p:nvSpPr>
        <p:spPr>
          <a:xfrm>
            <a:off x="6916491" y="3645071"/>
            <a:ext cx="45135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400"/>
              <a:buFont typeface="Arial"/>
              <a:buNone/>
            </a:pPr>
            <a:r>
              <a:rPr lang="en-US" sz="2400" b="1" i="0" u="sng" strike="noStrike" cap="none">
                <a:solidFill>
                  <a:srgbClr val="92D050"/>
                </a:solidFill>
                <a:latin typeface="Arial"/>
                <a:ea typeface="Arial"/>
                <a:cs typeface="Arial"/>
                <a:sym typeface="Arial"/>
              </a:rPr>
              <a:t>Business Results</a:t>
            </a:r>
            <a:endParaRPr sz="1500" b="0" i="0" u="none" strike="noStrike" cap="none">
              <a:solidFill>
                <a:srgbClr val="000000"/>
              </a:solidFill>
              <a:latin typeface="Arial"/>
              <a:ea typeface="Arial"/>
              <a:cs typeface="Arial"/>
              <a:sym typeface="Arial"/>
            </a:endParaRPr>
          </a:p>
        </p:txBody>
      </p:sp>
      <p:sp>
        <p:nvSpPr>
          <p:cNvPr id="885" name="Google Shape;885;g5195e422c4_1_153"/>
          <p:cNvSpPr/>
          <p:nvPr/>
        </p:nvSpPr>
        <p:spPr>
          <a:xfrm>
            <a:off x="5917093" y="1569249"/>
            <a:ext cx="393300" cy="1354800"/>
          </a:xfrm>
          <a:prstGeom prst="homePlate">
            <a:avLst>
              <a:gd name="adj" fmla="val 93051"/>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886" name="Google Shape;886;g5195e422c4_1_153"/>
          <p:cNvSpPr/>
          <p:nvPr/>
        </p:nvSpPr>
        <p:spPr>
          <a:xfrm>
            <a:off x="5768643" y="4624303"/>
            <a:ext cx="393300" cy="1354800"/>
          </a:xfrm>
          <a:prstGeom prst="homePlate">
            <a:avLst>
              <a:gd name="adj" fmla="val 93051"/>
            </a:avLst>
          </a:prstGeom>
          <a:solidFill>
            <a:srgbClr val="92D050"/>
          </a:solid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887" name="Google Shape;887;g5195e422c4_1_153"/>
          <p:cNvSpPr txBox="1"/>
          <p:nvPr/>
        </p:nvSpPr>
        <p:spPr>
          <a:xfrm>
            <a:off x="6310389" y="4330564"/>
            <a:ext cx="5642100" cy="1569600"/>
          </a:xfrm>
          <a:prstGeom prst="rect">
            <a:avLst/>
          </a:prstGeom>
          <a:noFill/>
          <a:ln>
            <a:noFill/>
          </a:ln>
        </p:spPr>
        <p:txBody>
          <a:bodyPr spcFirstLastPara="1" wrap="square" lIns="91425" tIns="45700" rIns="91425" bIns="45700" anchor="t" anchorCtr="0">
            <a:noAutofit/>
          </a:bodyPr>
          <a:lstStyle/>
          <a:p>
            <a:pPr marL="215900" marR="0" lvl="0" indent="-203200" algn="l" rtl="0">
              <a:lnSpc>
                <a:spcPct val="100000"/>
              </a:lnSpc>
              <a:spcBef>
                <a:spcPts val="0"/>
              </a:spcBef>
              <a:spcAft>
                <a:spcPts val="0"/>
              </a:spcAft>
              <a:buClr>
                <a:schemeClr val="lt1"/>
              </a:buClr>
              <a:buSzPts val="1400"/>
              <a:buFont typeface="Arial"/>
              <a:buChar char="•"/>
            </a:pPr>
            <a:r>
              <a:rPr lang="en-US" b="1" i="1">
                <a:solidFill>
                  <a:schemeClr val="lt1"/>
                </a:solidFill>
              </a:rPr>
              <a:t>Customer</a:t>
            </a:r>
            <a:r>
              <a:rPr lang="en-US" b="1" i="1" u="none" strike="noStrike" cap="none">
                <a:solidFill>
                  <a:schemeClr val="lt1"/>
                </a:solidFill>
                <a:latin typeface="Arial"/>
                <a:ea typeface="Arial"/>
                <a:cs typeface="Arial"/>
                <a:sym typeface="Arial"/>
              </a:rPr>
              <a:t> </a:t>
            </a:r>
            <a:r>
              <a:rPr lang="en-US" b="0" i="1" u="none" strike="noStrike" cap="none">
                <a:solidFill>
                  <a:schemeClr val="lt1"/>
                </a:solidFill>
                <a:latin typeface="Arial"/>
                <a:ea typeface="Arial"/>
                <a:cs typeface="Arial"/>
                <a:sym typeface="Arial"/>
              </a:rPr>
              <a:t>average 20% </a:t>
            </a:r>
            <a:r>
              <a:rPr lang="en-US" b="0" i="1" u="none" strike="noStrike" cap="none">
                <a:solidFill>
                  <a:srgbClr val="92D050"/>
                </a:solidFill>
                <a:latin typeface="Arial"/>
                <a:ea typeface="Arial"/>
                <a:cs typeface="Arial"/>
                <a:sym typeface="Arial"/>
              </a:rPr>
              <a:t>decrease of EC2 Cost</a:t>
            </a:r>
            <a:endParaRPr b="1" i="0" u="none" strike="noStrike" cap="none">
              <a:solidFill>
                <a:schemeClr val="lt1"/>
              </a:solidFill>
              <a:latin typeface="Arial"/>
              <a:ea typeface="Arial"/>
              <a:cs typeface="Arial"/>
              <a:sym typeface="Arial"/>
            </a:endParaRPr>
          </a:p>
          <a:p>
            <a:pPr marL="215900" marR="0" lvl="0" indent="-203200" algn="l" rtl="0">
              <a:lnSpc>
                <a:spcPct val="100000"/>
              </a:lnSpc>
              <a:spcBef>
                <a:spcPts val="0"/>
              </a:spcBef>
              <a:spcAft>
                <a:spcPts val="0"/>
              </a:spcAft>
              <a:buClr>
                <a:schemeClr val="lt1"/>
              </a:buClr>
              <a:buSzPts val="1400"/>
              <a:buFont typeface="Arial"/>
              <a:buChar char="•"/>
            </a:pPr>
            <a:r>
              <a:rPr lang="en-US" b="1">
                <a:solidFill>
                  <a:schemeClr val="lt1"/>
                </a:solidFill>
              </a:rPr>
              <a:t>Customer</a:t>
            </a:r>
            <a:r>
              <a:rPr lang="en-US" b="1" i="0" u="none" strike="noStrike" cap="none">
                <a:solidFill>
                  <a:schemeClr val="lt1"/>
                </a:solidFill>
                <a:latin typeface="Arial"/>
                <a:ea typeface="Arial"/>
                <a:cs typeface="Arial"/>
                <a:sym typeface="Arial"/>
              </a:rPr>
              <a:t> </a:t>
            </a:r>
            <a:r>
              <a:rPr lang="en-US" b="0" i="0" u="none" strike="noStrike" cap="none">
                <a:solidFill>
                  <a:schemeClr val="lt1"/>
                </a:solidFill>
                <a:latin typeface="Arial"/>
                <a:ea typeface="Arial"/>
                <a:cs typeface="Arial"/>
                <a:sym typeface="Arial"/>
              </a:rPr>
              <a:t>able to run investigations on 2 years of historical data which significantly reduces the Risks of a breach</a:t>
            </a:r>
            <a:endParaRPr b="0" i="0" u="none" strike="noStrike" cap="none">
              <a:solidFill>
                <a:srgbClr val="92D050"/>
              </a:solidFill>
              <a:latin typeface="Arial"/>
              <a:ea typeface="Arial"/>
              <a:cs typeface="Arial"/>
              <a:sym typeface="Arial"/>
            </a:endParaRPr>
          </a:p>
          <a:p>
            <a:pPr marL="215900" marR="0" lvl="0" indent="-203200" algn="l" rtl="0">
              <a:lnSpc>
                <a:spcPct val="100000"/>
              </a:lnSpc>
              <a:spcBef>
                <a:spcPts val="0"/>
              </a:spcBef>
              <a:spcAft>
                <a:spcPts val="0"/>
              </a:spcAft>
              <a:buClr>
                <a:schemeClr val="lt1"/>
              </a:buClr>
              <a:buSzPts val="1400"/>
              <a:buFont typeface="Arial"/>
              <a:buChar char="•"/>
            </a:pPr>
            <a:r>
              <a:rPr lang="en-US" b="1" i="1">
                <a:solidFill>
                  <a:schemeClr val="lt1"/>
                </a:solidFill>
              </a:rPr>
              <a:t>Customer</a:t>
            </a:r>
            <a:r>
              <a:rPr lang="en-US" b="0" i="1" u="none" strike="noStrike" cap="none">
                <a:solidFill>
                  <a:schemeClr val="lt1"/>
                </a:solidFill>
                <a:latin typeface="Arial"/>
                <a:ea typeface="Arial"/>
                <a:cs typeface="Arial"/>
                <a:sym typeface="Arial"/>
              </a:rPr>
              <a:t> is able </a:t>
            </a:r>
            <a:r>
              <a:rPr lang="en-US" b="0" i="1" u="none" strike="noStrike" cap="none">
                <a:solidFill>
                  <a:srgbClr val="92D050"/>
                </a:solidFill>
                <a:latin typeface="Arial"/>
                <a:ea typeface="Arial"/>
                <a:cs typeface="Arial"/>
                <a:sym typeface="Arial"/>
              </a:rPr>
              <a:t>to automate investigations which reduces time to decision</a:t>
            </a:r>
            <a:endParaRPr b="0" i="0" u="none" strike="noStrike" cap="none">
              <a:solidFill>
                <a:srgbClr val="000000"/>
              </a:solidFill>
              <a:latin typeface="Arial"/>
              <a:ea typeface="Arial"/>
              <a:cs typeface="Arial"/>
              <a:sym typeface="Arial"/>
            </a:endParaRPr>
          </a:p>
          <a:p>
            <a:pPr marL="215900" marR="0" lvl="0" indent="-203200" algn="l" rtl="0">
              <a:lnSpc>
                <a:spcPct val="100000"/>
              </a:lnSpc>
              <a:spcBef>
                <a:spcPts val="0"/>
              </a:spcBef>
              <a:spcAft>
                <a:spcPts val="0"/>
              </a:spcAft>
              <a:buClr>
                <a:schemeClr val="lt1"/>
              </a:buClr>
              <a:buSzPts val="1400"/>
              <a:buFont typeface="Arial"/>
              <a:buChar char="•"/>
            </a:pPr>
            <a:r>
              <a:rPr lang="en-US" b="0" i="1" u="none" strike="noStrike" cap="none">
                <a:solidFill>
                  <a:schemeClr val="lt1"/>
                </a:solidFill>
                <a:latin typeface="Arial"/>
                <a:ea typeface="Arial"/>
                <a:cs typeface="Arial"/>
                <a:sym typeface="Arial"/>
              </a:rPr>
              <a:t>Estimated Impact to </a:t>
            </a:r>
            <a:r>
              <a:rPr lang="en-US" i="1">
                <a:solidFill>
                  <a:schemeClr val="lt1"/>
                </a:solidFill>
              </a:rPr>
              <a:t>Customer</a:t>
            </a:r>
            <a:r>
              <a:rPr lang="en-US" b="0" i="1" u="none" strike="noStrike" cap="none">
                <a:solidFill>
                  <a:schemeClr val="lt1"/>
                </a:solidFill>
                <a:latin typeface="Arial"/>
                <a:ea typeface="Arial"/>
                <a:cs typeface="Arial"/>
                <a:sym typeface="Arial"/>
              </a:rPr>
              <a:t> Business: </a:t>
            </a:r>
            <a:r>
              <a:rPr lang="en-US" b="0" i="1" u="none" strike="noStrike" cap="none">
                <a:solidFill>
                  <a:srgbClr val="92D050"/>
                </a:solidFill>
                <a:latin typeface="Arial"/>
                <a:ea typeface="Arial"/>
                <a:cs typeface="Arial"/>
                <a:sym typeface="Arial"/>
              </a:rPr>
              <a:t>$</a:t>
            </a:r>
            <a:r>
              <a:rPr lang="en-US" i="1">
                <a:solidFill>
                  <a:srgbClr val="92D050"/>
                </a:solidFill>
              </a:rPr>
              <a:t>10M+ in savings</a:t>
            </a:r>
            <a:endParaRPr b="0" i="1" u="none" strike="noStrike" cap="none">
              <a:solidFill>
                <a:srgbClr val="92D050"/>
              </a:solidFill>
              <a:latin typeface="Arial"/>
              <a:ea typeface="Arial"/>
              <a:cs typeface="Arial"/>
              <a:sym typeface="Arial"/>
            </a:endParaRPr>
          </a:p>
          <a:p>
            <a:pPr marL="914400" marR="0" lvl="1" indent="-304800" algn="l" rtl="0">
              <a:lnSpc>
                <a:spcPct val="100000"/>
              </a:lnSpc>
              <a:spcBef>
                <a:spcPts val="500"/>
              </a:spcBef>
              <a:spcAft>
                <a:spcPts val="0"/>
              </a:spcAft>
              <a:buClr>
                <a:srgbClr val="92D050"/>
              </a:buClr>
              <a:buSzPts val="1400"/>
              <a:buFont typeface="Merriweather Sans"/>
              <a:buChar char="○"/>
            </a:pPr>
            <a:r>
              <a:rPr lang="en-US" b="0" i="0" u="none" strike="noStrike" cap="none">
                <a:solidFill>
                  <a:srgbClr val="92D050"/>
                </a:solidFill>
                <a:latin typeface="Source Sans Pro"/>
                <a:ea typeface="Source Sans Pro"/>
                <a:cs typeface="Source Sans Pro"/>
                <a:sym typeface="Source Sans Pro"/>
              </a:rPr>
              <a:t>Cost Savings &amp; Avoidance </a:t>
            </a:r>
            <a:endParaRPr b="0" i="0" u="none" strike="noStrike" cap="none">
              <a:solidFill>
                <a:srgbClr val="92D050"/>
              </a:solidFill>
              <a:latin typeface="Source Sans Pro"/>
              <a:ea typeface="Source Sans Pro"/>
              <a:cs typeface="Source Sans Pro"/>
              <a:sym typeface="Source Sans Pro"/>
            </a:endParaRPr>
          </a:p>
          <a:p>
            <a:pPr marL="914400" marR="0" lvl="1" indent="-304800" algn="l" rtl="0">
              <a:lnSpc>
                <a:spcPct val="100000"/>
              </a:lnSpc>
              <a:spcBef>
                <a:spcPts val="500"/>
              </a:spcBef>
              <a:spcAft>
                <a:spcPts val="0"/>
              </a:spcAft>
              <a:buClr>
                <a:srgbClr val="92D050"/>
              </a:buClr>
              <a:buSzPts val="1400"/>
              <a:buFont typeface="Merriweather Sans"/>
              <a:buChar char="○"/>
            </a:pPr>
            <a:r>
              <a:rPr lang="en-US" b="0" i="0" u="none" strike="noStrike" cap="none">
                <a:solidFill>
                  <a:srgbClr val="92D050"/>
                </a:solidFill>
                <a:latin typeface="Source Sans Pro"/>
                <a:ea typeface="Source Sans Pro"/>
                <a:cs typeface="Source Sans Pro"/>
                <a:sym typeface="Source Sans Pro"/>
              </a:rPr>
              <a:t>Risk Mitigation  </a:t>
            </a:r>
            <a:endParaRPr b="0" i="0" u="none" strike="noStrike" cap="none">
              <a:solidFill>
                <a:srgbClr val="92D050"/>
              </a:solidFill>
              <a:latin typeface="Source Sans Pro"/>
              <a:ea typeface="Source Sans Pro"/>
              <a:cs typeface="Source Sans Pro"/>
              <a:sym typeface="Source Sans Pro"/>
            </a:endParaRPr>
          </a:p>
          <a:p>
            <a:pPr marL="914400" marR="0" lvl="1" indent="-304800" algn="l" rtl="0">
              <a:lnSpc>
                <a:spcPct val="100000"/>
              </a:lnSpc>
              <a:spcBef>
                <a:spcPts val="500"/>
              </a:spcBef>
              <a:spcAft>
                <a:spcPts val="0"/>
              </a:spcAft>
              <a:buClr>
                <a:srgbClr val="92D050"/>
              </a:buClr>
              <a:buSzPts val="1400"/>
              <a:buFont typeface="Merriweather Sans"/>
              <a:buChar char="○"/>
            </a:pPr>
            <a:r>
              <a:rPr lang="en-US" b="0" i="0" u="none" strike="noStrike" cap="none">
                <a:solidFill>
                  <a:srgbClr val="92D050"/>
                </a:solidFill>
                <a:latin typeface="Source Sans Pro"/>
                <a:ea typeface="Source Sans Pro"/>
                <a:cs typeface="Source Sans Pro"/>
                <a:sym typeface="Source Sans Pro"/>
              </a:rPr>
              <a:t>Impact </a:t>
            </a:r>
            <a:r>
              <a:rPr lang="en-US">
                <a:solidFill>
                  <a:srgbClr val="92D050"/>
                </a:solidFill>
                <a:latin typeface="Source Sans Pro"/>
                <a:ea typeface="Source Sans Pro"/>
                <a:cs typeface="Source Sans Pro"/>
                <a:sym typeface="Source Sans Pro"/>
              </a:rPr>
              <a:t>Revenue and Productivity</a:t>
            </a:r>
            <a:endParaRPr b="0" i="0" u="none" strike="noStrike" cap="none">
              <a:solidFill>
                <a:srgbClr val="92D050"/>
              </a:solidFill>
              <a:latin typeface="Source Sans Pro"/>
              <a:ea typeface="Source Sans Pro"/>
              <a:cs typeface="Source Sans Pro"/>
              <a:sym typeface="Source Sans Pro"/>
            </a:endParaRPr>
          </a:p>
          <a:p>
            <a:pPr marL="914400" marR="0" lvl="0" indent="0" algn="l" rtl="0">
              <a:lnSpc>
                <a:spcPct val="100000"/>
              </a:lnSpc>
              <a:spcBef>
                <a:spcPts val="0"/>
              </a:spcBef>
              <a:spcAft>
                <a:spcPts val="0"/>
              </a:spcAft>
              <a:buClr>
                <a:srgbClr val="000000"/>
              </a:buClr>
              <a:buSzPts val="1600"/>
              <a:buFont typeface="Arial"/>
              <a:buNone/>
            </a:pPr>
            <a:endParaRPr sz="1600" b="0" i="1" u="none" strike="noStrike" cap="none">
              <a:solidFill>
                <a:schemeClr val="lt1"/>
              </a:solidFill>
              <a:latin typeface="Arial"/>
              <a:ea typeface="Arial"/>
              <a:cs typeface="Arial"/>
              <a:sym typeface="Arial"/>
            </a:endParaRPr>
          </a:p>
        </p:txBody>
      </p:sp>
      <p:sp>
        <p:nvSpPr>
          <p:cNvPr id="888" name="Google Shape;888;g5195e422c4_1_153"/>
          <p:cNvSpPr txBox="1"/>
          <p:nvPr/>
        </p:nvSpPr>
        <p:spPr>
          <a:xfrm>
            <a:off x="108075" y="4222100"/>
            <a:ext cx="5261700" cy="2307900"/>
          </a:xfrm>
          <a:prstGeom prst="rect">
            <a:avLst/>
          </a:prstGeom>
          <a:noFill/>
          <a:ln>
            <a:noFill/>
          </a:ln>
        </p:spPr>
        <p:txBody>
          <a:bodyPr spcFirstLastPara="1" wrap="square" lIns="91425" tIns="45700" rIns="91425" bIns="45700" anchor="t" anchorCtr="0">
            <a:noAutofit/>
          </a:bodyPr>
          <a:lstStyle/>
          <a:p>
            <a:pPr marL="215900" marR="0" lvl="0" indent="-209550" algn="l" rtl="0">
              <a:lnSpc>
                <a:spcPct val="100000"/>
              </a:lnSpc>
              <a:spcBef>
                <a:spcPts val="0"/>
              </a:spcBef>
              <a:spcAft>
                <a:spcPts val="0"/>
              </a:spcAft>
              <a:buClr>
                <a:schemeClr val="lt1"/>
              </a:buClr>
              <a:buSzPts val="1500"/>
              <a:buFont typeface="Arial"/>
              <a:buChar char="•"/>
            </a:pPr>
            <a:r>
              <a:rPr lang="en-US" sz="1500" b="1" i="0" u="none" strike="noStrike" cap="none">
                <a:solidFill>
                  <a:schemeClr val="lt1"/>
                </a:solidFill>
                <a:latin typeface="Arial"/>
                <a:ea typeface="Arial"/>
                <a:cs typeface="Arial"/>
                <a:sym typeface="Arial"/>
              </a:rPr>
              <a:t>Ease of Use for </a:t>
            </a:r>
            <a:r>
              <a:rPr lang="en-US" sz="1500" b="1" i="0" u="none" strike="noStrike" cap="none">
                <a:solidFill>
                  <a:srgbClr val="A5A5A5"/>
                </a:solidFill>
                <a:latin typeface="Arial"/>
                <a:ea typeface="Arial"/>
                <a:cs typeface="Arial"/>
                <a:sym typeface="Arial"/>
              </a:rPr>
              <a:t>cluster management: creation, auto-scaling, tuning &amp; shutdown</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1" i="0" u="none" strike="noStrike" cap="none">
                <a:solidFill>
                  <a:schemeClr val="lt1"/>
                </a:solidFill>
                <a:latin typeface="Arial"/>
                <a:ea typeface="Arial"/>
                <a:cs typeface="Arial"/>
                <a:sym typeface="Arial"/>
              </a:rPr>
              <a:t>Ability Threat response engineers to </a:t>
            </a:r>
            <a:r>
              <a:rPr lang="en-US" sz="1500" b="1" i="0" u="none" strike="noStrike" cap="none">
                <a:solidFill>
                  <a:srgbClr val="A5A5A5"/>
                </a:solidFill>
                <a:latin typeface="Arial"/>
                <a:ea typeface="Arial"/>
                <a:cs typeface="Arial"/>
                <a:sym typeface="Arial"/>
              </a:rPr>
              <a:t>build predictive models </a:t>
            </a:r>
            <a:r>
              <a:rPr lang="en-US" sz="1500" b="1" i="0" u="none" strike="noStrike" cap="none">
                <a:solidFill>
                  <a:schemeClr val="lt1"/>
                </a:solidFill>
                <a:latin typeface="Arial"/>
                <a:ea typeface="Arial"/>
                <a:cs typeface="Arial"/>
                <a:sym typeface="Arial"/>
              </a:rPr>
              <a:t>&amp; leverage a distributed computation framework </a:t>
            </a:r>
            <a:r>
              <a:rPr lang="en-US" sz="1500" b="1" i="0" u="none" strike="noStrike" cap="none">
                <a:solidFill>
                  <a:srgbClr val="A5A5A5"/>
                </a:solidFill>
                <a:latin typeface="Arial"/>
                <a:ea typeface="Arial"/>
                <a:cs typeface="Arial"/>
                <a:sym typeface="Arial"/>
              </a:rPr>
              <a:t>without Eng. assistance</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1" i="0" u="none" strike="noStrike" cap="none">
                <a:solidFill>
                  <a:schemeClr val="lt1"/>
                </a:solidFill>
                <a:latin typeface="Arial"/>
                <a:ea typeface="Arial"/>
                <a:cs typeface="Arial"/>
                <a:sym typeface="Arial"/>
              </a:rPr>
              <a:t>Threat Response autonomously run</a:t>
            </a:r>
            <a:r>
              <a:rPr lang="en-US" sz="1500" b="1" i="0" u="none" strike="noStrike" cap="none">
                <a:solidFill>
                  <a:srgbClr val="A5A5A5"/>
                </a:solidFill>
                <a:latin typeface="Arial"/>
                <a:ea typeface="Arial"/>
                <a:cs typeface="Arial"/>
                <a:sym typeface="Arial"/>
              </a:rPr>
              <a:t> full data sets </a:t>
            </a:r>
            <a:r>
              <a:rPr lang="en-US" sz="1500" b="1" i="0" u="none" strike="noStrike" cap="none">
                <a:solidFill>
                  <a:schemeClr val="lt1"/>
                </a:solidFill>
                <a:latin typeface="Arial"/>
                <a:ea typeface="Arial"/>
                <a:cs typeface="Arial"/>
                <a:sym typeface="Arial"/>
              </a:rPr>
              <a:t>easily</a:t>
            </a:r>
            <a:r>
              <a:rPr lang="en-US" sz="1500" b="1" i="0" u="none" strike="noStrike" cap="none">
                <a:solidFill>
                  <a:srgbClr val="A5A5A5"/>
                </a:solidFill>
                <a:latin typeface="Arial"/>
                <a:ea typeface="Arial"/>
                <a:cs typeface="Arial"/>
                <a:sym typeface="Arial"/>
              </a:rPr>
              <a:t> at scale</a:t>
            </a:r>
            <a:endParaRPr sz="1500" b="0" i="0" u="none" strike="noStrike" cap="none">
              <a:solidFill>
                <a:srgbClr val="000000"/>
              </a:solidFill>
              <a:latin typeface="Arial"/>
              <a:ea typeface="Arial"/>
              <a:cs typeface="Arial"/>
              <a:sym typeface="Arial"/>
            </a:endParaRPr>
          </a:p>
          <a:p>
            <a:pPr marL="215900" marR="0" lvl="0" indent="-209550" algn="l" rtl="0">
              <a:lnSpc>
                <a:spcPct val="100000"/>
              </a:lnSpc>
              <a:spcBef>
                <a:spcPts val="0"/>
              </a:spcBef>
              <a:spcAft>
                <a:spcPts val="0"/>
              </a:spcAft>
              <a:buClr>
                <a:schemeClr val="lt1"/>
              </a:buClr>
              <a:buSzPts val="1500"/>
              <a:buFont typeface="Arial"/>
              <a:buChar char="•"/>
            </a:pPr>
            <a:r>
              <a:rPr lang="en-US" sz="1500" b="1" i="0" u="none" strike="noStrike" cap="none">
                <a:solidFill>
                  <a:schemeClr val="lt1"/>
                </a:solidFill>
                <a:latin typeface="Arial"/>
                <a:ea typeface="Arial"/>
                <a:cs typeface="Arial"/>
                <a:sym typeface="Arial"/>
              </a:rPr>
              <a:t>Access to </a:t>
            </a:r>
            <a:r>
              <a:rPr lang="en-US" sz="1500" b="1" i="0" u="none" strike="noStrike" cap="none">
                <a:solidFill>
                  <a:srgbClr val="A5A5A5"/>
                </a:solidFill>
                <a:latin typeface="Arial"/>
                <a:ea typeface="Arial"/>
                <a:cs typeface="Arial"/>
                <a:sym typeface="Arial"/>
              </a:rPr>
              <a:t>expertise on Spark &amp; advance ML concepts</a:t>
            </a:r>
            <a:endParaRPr sz="1500" b="0" i="0" u="none" strike="noStrike" cap="none">
              <a:solidFill>
                <a:srgbClr val="000000"/>
              </a:solidFill>
              <a:latin typeface="Arial"/>
              <a:ea typeface="Arial"/>
              <a:cs typeface="Arial"/>
              <a:sym typeface="Arial"/>
            </a:endParaRPr>
          </a:p>
        </p:txBody>
      </p:sp>
      <p:sp>
        <p:nvSpPr>
          <p:cNvPr id="889" name="Google Shape;889;g5195e422c4_1_153"/>
          <p:cNvSpPr txBox="1"/>
          <p:nvPr/>
        </p:nvSpPr>
        <p:spPr>
          <a:xfrm>
            <a:off x="2078182" y="-872836"/>
            <a:ext cx="1848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500"/>
                                        <p:tgtEl>
                                          <p:spTgt spid="8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5"/>
                                        </p:tgtEl>
                                        <p:attrNameLst>
                                          <p:attrName>style.visibility</p:attrName>
                                        </p:attrNameLst>
                                      </p:cBhvr>
                                      <p:to>
                                        <p:strVal val="visible"/>
                                      </p:to>
                                    </p:set>
                                    <p:animEffect transition="in" filter="fade">
                                      <p:cBhvr>
                                        <p:cTn id="12" dur="500"/>
                                        <p:tgtEl>
                                          <p:spTgt spid="885"/>
                                        </p:tgtEl>
                                      </p:cBhvr>
                                    </p:animEffect>
                                  </p:childTnLst>
                                </p:cTn>
                              </p:par>
                              <p:par>
                                <p:cTn id="13" presetID="10" presetClass="entr" presetSubtype="0" fill="hold" nodeType="withEffect">
                                  <p:stCondLst>
                                    <p:cond delay="0"/>
                                  </p:stCondLst>
                                  <p:childTnLst>
                                    <p:set>
                                      <p:cBhvr>
                                        <p:cTn id="14" dur="1" fill="hold">
                                          <p:stCondLst>
                                            <p:cond delay="0"/>
                                          </p:stCondLst>
                                        </p:cTn>
                                        <p:tgtEl>
                                          <p:spTgt spid="873"/>
                                        </p:tgtEl>
                                        <p:attrNameLst>
                                          <p:attrName>style.visibility</p:attrName>
                                        </p:attrNameLst>
                                      </p:cBhvr>
                                      <p:to>
                                        <p:strVal val="visible"/>
                                      </p:to>
                                    </p:set>
                                    <p:animEffect transition="in" filter="fade">
                                      <p:cBhvr>
                                        <p:cTn id="15" dur="500"/>
                                        <p:tgtEl>
                                          <p:spTgt spid="873"/>
                                        </p:tgtEl>
                                      </p:cBhvr>
                                    </p:animEffect>
                                  </p:childTnLst>
                                </p:cTn>
                              </p:par>
                              <p:par>
                                <p:cTn id="16" presetID="10" presetClass="entr" presetSubtype="0" fill="hold" nodeType="withEffect">
                                  <p:stCondLst>
                                    <p:cond delay="0"/>
                                  </p:stCondLst>
                                  <p:childTnLst>
                                    <p:set>
                                      <p:cBhvr>
                                        <p:cTn id="17" dur="1" fill="hold">
                                          <p:stCondLst>
                                            <p:cond delay="0"/>
                                          </p:stCondLst>
                                        </p:cTn>
                                        <p:tgtEl>
                                          <p:spTgt spid="881"/>
                                        </p:tgtEl>
                                        <p:attrNameLst>
                                          <p:attrName>style.visibility</p:attrName>
                                        </p:attrNameLst>
                                      </p:cBhvr>
                                      <p:to>
                                        <p:strVal val="visible"/>
                                      </p:to>
                                    </p:set>
                                    <p:animEffect transition="in" filter="fade">
                                      <p:cBhvr>
                                        <p:cTn id="18" dur="500"/>
                                        <p:tgtEl>
                                          <p:spTgt spid="8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8"/>
                                        </p:tgtEl>
                                        <p:attrNameLst>
                                          <p:attrName>style.visibility</p:attrName>
                                        </p:attrNameLst>
                                      </p:cBhvr>
                                      <p:to>
                                        <p:strVal val="visible"/>
                                      </p:to>
                                    </p:set>
                                    <p:animEffect transition="in" filter="fade">
                                      <p:cBhvr>
                                        <p:cTn id="23" dur="500"/>
                                        <p:tgtEl>
                                          <p:spTgt spid="888"/>
                                        </p:tgtEl>
                                      </p:cBhvr>
                                    </p:animEffect>
                                  </p:childTnLst>
                                </p:cTn>
                              </p:par>
                              <p:par>
                                <p:cTn id="24" presetID="10" presetClass="entr" presetSubtype="0" fill="hold" nodeType="withEffect">
                                  <p:stCondLst>
                                    <p:cond delay="0"/>
                                  </p:stCondLst>
                                  <p:childTnLst>
                                    <p:set>
                                      <p:cBhvr>
                                        <p:cTn id="25" dur="1" fill="hold">
                                          <p:stCondLst>
                                            <p:cond delay="0"/>
                                          </p:stCondLst>
                                        </p:cTn>
                                        <p:tgtEl>
                                          <p:spTgt spid="882"/>
                                        </p:tgtEl>
                                        <p:attrNameLst>
                                          <p:attrName>style.visibility</p:attrName>
                                        </p:attrNameLst>
                                      </p:cBhvr>
                                      <p:to>
                                        <p:strVal val="visible"/>
                                      </p:to>
                                    </p:set>
                                    <p:animEffect transition="in" filter="fade">
                                      <p:cBhvr>
                                        <p:cTn id="26" dur="500"/>
                                        <p:tgtEl>
                                          <p:spTgt spid="88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6"/>
                                        </p:tgtEl>
                                        <p:attrNameLst>
                                          <p:attrName>style.visibility</p:attrName>
                                        </p:attrNameLst>
                                      </p:cBhvr>
                                      <p:to>
                                        <p:strVal val="visible"/>
                                      </p:to>
                                    </p:set>
                                    <p:animEffect transition="in" filter="fade">
                                      <p:cBhvr>
                                        <p:cTn id="31" dur="500"/>
                                        <p:tgtEl>
                                          <p:spTgt spid="886"/>
                                        </p:tgtEl>
                                      </p:cBhvr>
                                    </p:animEffect>
                                  </p:childTnLst>
                                </p:cTn>
                              </p:par>
                              <p:par>
                                <p:cTn id="32" presetID="10" presetClass="entr" presetSubtype="0" fill="hold" nodeType="withEffect">
                                  <p:stCondLst>
                                    <p:cond delay="0"/>
                                  </p:stCondLst>
                                  <p:childTnLst>
                                    <p:set>
                                      <p:cBhvr>
                                        <p:cTn id="33" dur="1" fill="hold">
                                          <p:stCondLst>
                                            <p:cond delay="0"/>
                                          </p:stCondLst>
                                        </p:cTn>
                                        <p:tgtEl>
                                          <p:spTgt spid="884"/>
                                        </p:tgtEl>
                                        <p:attrNameLst>
                                          <p:attrName>style.visibility</p:attrName>
                                        </p:attrNameLst>
                                      </p:cBhvr>
                                      <p:to>
                                        <p:strVal val="visible"/>
                                      </p:to>
                                    </p:set>
                                    <p:animEffect transition="in" filter="fade">
                                      <p:cBhvr>
                                        <p:cTn id="34" dur="500"/>
                                        <p:tgtEl>
                                          <p:spTgt spid="884"/>
                                        </p:tgtEl>
                                      </p:cBhvr>
                                    </p:animEffect>
                                  </p:childTnLst>
                                </p:cTn>
                              </p:par>
                              <p:par>
                                <p:cTn id="35" presetID="10" presetClass="entr" presetSubtype="0" fill="hold" nodeType="withEffect">
                                  <p:stCondLst>
                                    <p:cond delay="0"/>
                                  </p:stCondLst>
                                  <p:childTnLst>
                                    <p:set>
                                      <p:cBhvr>
                                        <p:cTn id="36" dur="1" fill="hold">
                                          <p:stCondLst>
                                            <p:cond delay="0"/>
                                          </p:stCondLst>
                                        </p:cTn>
                                        <p:tgtEl>
                                          <p:spTgt spid="887"/>
                                        </p:tgtEl>
                                        <p:attrNameLst>
                                          <p:attrName>style.visibility</p:attrName>
                                        </p:attrNameLst>
                                      </p:cBhvr>
                                      <p:to>
                                        <p:strVal val="visible"/>
                                      </p:to>
                                    </p:set>
                                    <p:animEffect transition="in" filter="fade">
                                      <p:cBhvr>
                                        <p:cTn id="37" dur="500"/>
                                        <p:tgtEl>
                                          <p:spTgt spid="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5195e422c4_1_0"/>
          <p:cNvSpPr txBox="1"/>
          <p:nvPr/>
        </p:nvSpPr>
        <p:spPr>
          <a:xfrm>
            <a:off x="7333349" y="2656628"/>
            <a:ext cx="2215800" cy="3262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1" i="0" u="none" strike="noStrike" cap="none">
                <a:solidFill>
                  <a:schemeClr val="dk1"/>
                </a:solidFill>
                <a:latin typeface="Quattrocento Sans"/>
                <a:ea typeface="Quattrocento Sans"/>
                <a:cs typeface="Quattrocento Sans"/>
                <a:sym typeface="Quattrocento Sans"/>
              </a:rPr>
              <a:t>POC proves velocity and security. </a:t>
            </a:r>
            <a:r>
              <a:rPr lang="en-US" sz="1000" b="0" i="0" u="none" strike="noStrike" cap="none">
                <a:solidFill>
                  <a:schemeClr val="dk1"/>
                </a:solidFill>
                <a:latin typeface="Quattrocento Sans"/>
                <a:ea typeface="Quattrocento Sans"/>
                <a:cs typeface="Quattrocento Sans"/>
                <a:sym typeface="Quattrocento Sans"/>
              </a:rPr>
              <a:t>The POC was geared toward proving the solution can deliver the speed to market Starbucks wanted while also meeting their stringent security compliance requirements. Azure Databricks integration with Azure Active Directory was a big help on the security front. And after seeing Azure Databricks in action, the marketing team estimated it will drive $100M annually in top-line revenue growth and efficiencies. </a:t>
            </a:r>
            <a:endParaRPr/>
          </a:p>
          <a:p>
            <a:pPr marL="0" marR="0" lvl="0" indent="0" algn="l" rtl="0">
              <a:lnSpc>
                <a:spcPct val="100000"/>
              </a:lnSpc>
              <a:spcBef>
                <a:spcPts val="600"/>
              </a:spcBef>
              <a:spcAft>
                <a:spcPts val="0"/>
              </a:spcAft>
              <a:buClr>
                <a:schemeClr val="dk1"/>
              </a:buClr>
              <a:buSzPts val="1000"/>
              <a:buFont typeface="Quattrocento Sans"/>
              <a:buNone/>
            </a:pPr>
            <a:r>
              <a:rPr lang="en-US" sz="1000" b="1" i="0" u="none" strike="noStrike" cap="none">
                <a:solidFill>
                  <a:schemeClr val="dk1"/>
                </a:solidFill>
                <a:latin typeface="Quattrocento Sans"/>
                <a:ea typeface="Quattrocento Sans"/>
                <a:cs typeface="Quattrocento Sans"/>
                <a:sym typeface="Quattrocento Sans"/>
              </a:rPr>
              <a:t>Near-term ROI</a:t>
            </a:r>
            <a:r>
              <a:rPr lang="en-US" sz="1000" b="0" i="0" u="none" strike="noStrike" cap="none">
                <a:solidFill>
                  <a:schemeClr val="dk1"/>
                </a:solidFill>
                <a:latin typeface="Quattrocento Sans"/>
                <a:ea typeface="Quattrocento Sans"/>
                <a:cs typeface="Quattrocento Sans"/>
                <a:sym typeface="Quattrocento Sans"/>
              </a:rPr>
              <a:t>. Cost recovery from Exadata would be slow, so Starbucks needed to show near-term ROI. The team got very creative, using $800K in ECIF ($300K in HDI consumption credit during migration and $500K in services). Databricks also contributed $1.4 million in services.  </a:t>
            </a:r>
            <a:endParaRPr/>
          </a:p>
        </p:txBody>
      </p:sp>
      <p:sp>
        <p:nvSpPr>
          <p:cNvPr id="896" name="Google Shape;896;g5195e422c4_1_0"/>
          <p:cNvSpPr txBox="1"/>
          <p:nvPr/>
        </p:nvSpPr>
        <p:spPr>
          <a:xfrm>
            <a:off x="2686313" y="2682515"/>
            <a:ext cx="2182800" cy="3668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1" i="0" u="none" strike="noStrike" cap="none">
                <a:solidFill>
                  <a:schemeClr val="dk1"/>
                </a:solidFill>
                <a:latin typeface="Quattrocento Sans"/>
                <a:ea typeface="Quattrocento Sans"/>
                <a:cs typeface="Quattrocento Sans"/>
                <a:sym typeface="Quattrocento Sans"/>
              </a:rPr>
              <a:t>Walking in technical lock-step.</a:t>
            </a:r>
            <a:r>
              <a:rPr lang="en-US" sz="1000" b="0" i="0" u="none" strike="noStrike" cap="none">
                <a:solidFill>
                  <a:schemeClr val="dk1"/>
                </a:solidFill>
                <a:latin typeface="Quattrocento Sans"/>
                <a:ea typeface="Quattrocento Sans"/>
                <a:cs typeface="Quattrocento Sans"/>
                <a:sym typeface="Quattrocento Sans"/>
              </a:rPr>
              <a:t> Led by Microsoft CSAs </a:t>
            </a:r>
            <a:r>
              <a:rPr lang="en-US" sz="1000" b="0" i="0" u="none" strike="noStrike" cap="none">
                <a:solidFill>
                  <a:srgbClr val="007872"/>
                </a:solidFill>
                <a:latin typeface="Quattrocento Sans"/>
                <a:ea typeface="Quattrocento Sans"/>
                <a:cs typeface="Quattrocento Sans"/>
                <a:sym typeface="Quattrocento Sans"/>
              </a:rPr>
              <a:t>Jason Robey </a:t>
            </a:r>
            <a:r>
              <a:rPr lang="en-US" sz="1000" b="0" i="0" u="none" strike="noStrike" cap="none">
                <a:solidFill>
                  <a:schemeClr val="dk1"/>
                </a:solidFill>
                <a:latin typeface="Quattrocento Sans"/>
                <a:ea typeface="Quattrocento Sans"/>
                <a:cs typeface="Quattrocento Sans"/>
                <a:sym typeface="Quattrocento Sans"/>
              </a:rPr>
              <a:t>and </a:t>
            </a:r>
            <a:r>
              <a:rPr lang="en-US" sz="1000" b="0" i="0" u="none" strike="noStrike" cap="none">
                <a:solidFill>
                  <a:srgbClr val="007872"/>
                </a:solidFill>
                <a:latin typeface="Quattrocento Sans"/>
                <a:ea typeface="Quattrocento Sans"/>
                <a:cs typeface="Quattrocento Sans"/>
                <a:sym typeface="Quattrocento Sans"/>
              </a:rPr>
              <a:t>Ed Hagan</a:t>
            </a:r>
            <a:r>
              <a:rPr lang="en-US" sz="1000" b="0" i="0" u="none" strike="noStrike" cap="none">
                <a:solidFill>
                  <a:schemeClr val="dk1"/>
                </a:solidFill>
                <a:latin typeface="Quattrocento Sans"/>
                <a:ea typeface="Quattrocento Sans"/>
                <a:cs typeface="Quattrocento Sans"/>
                <a:sym typeface="Quattrocento Sans"/>
              </a:rPr>
              <a:t> and Databricks Solution Architect </a:t>
            </a:r>
            <a:r>
              <a:rPr lang="en-US" sz="1000" b="0" i="0" u="none" strike="noStrike" cap="none">
                <a:solidFill>
                  <a:srgbClr val="007872"/>
                </a:solidFill>
                <a:latin typeface="Quattrocento Sans"/>
                <a:ea typeface="Quattrocento Sans"/>
                <a:cs typeface="Quattrocento Sans"/>
                <a:sym typeface="Quattrocento Sans"/>
              </a:rPr>
              <a:t>Bilal Obeidat</a:t>
            </a:r>
            <a:r>
              <a:rPr lang="en-US" sz="1000" b="0" i="0" u="none" strike="noStrike" cap="none">
                <a:solidFill>
                  <a:schemeClr val="dk1"/>
                </a:solidFill>
                <a:latin typeface="Quattrocento Sans"/>
                <a:ea typeface="Quattrocento Sans"/>
                <a:cs typeface="Quattrocento Sans"/>
                <a:sym typeface="Quattrocento Sans"/>
              </a:rPr>
              <a:t>, the technical teams for both companies worked like a single unit to develop a new reference architecture, implement the POC, and triage feature requests. </a:t>
            </a:r>
            <a:endParaRPr/>
          </a:p>
          <a:p>
            <a:pPr marL="0" marR="0" lvl="0" indent="0" algn="l" rtl="0">
              <a:lnSpc>
                <a:spcPct val="100000"/>
              </a:lnSpc>
              <a:spcBef>
                <a:spcPts val="600"/>
              </a:spcBef>
              <a:spcAft>
                <a:spcPts val="0"/>
              </a:spcAft>
              <a:buClr>
                <a:schemeClr val="dk1"/>
              </a:buClr>
              <a:buSzPts val="1000"/>
              <a:buFont typeface="Quattrocento Sans"/>
              <a:buNone/>
            </a:pPr>
            <a:r>
              <a:rPr lang="en-US" sz="1000" b="1" i="0" u="none" strike="noStrike" cap="none">
                <a:solidFill>
                  <a:schemeClr val="dk1"/>
                </a:solidFill>
                <a:latin typeface="Quattrocento Sans"/>
                <a:ea typeface="Quattrocento Sans"/>
                <a:cs typeface="Quattrocento Sans"/>
                <a:sym typeface="Quattrocento Sans"/>
              </a:rPr>
              <a:t>Jointly navigating the business. </a:t>
            </a:r>
            <a:r>
              <a:rPr lang="en-US" sz="1000" b="0" i="0" u="none" strike="noStrike" cap="none">
                <a:solidFill>
                  <a:srgbClr val="007872"/>
                </a:solidFill>
                <a:latin typeface="Quattrocento Sans"/>
                <a:ea typeface="Quattrocento Sans"/>
                <a:cs typeface="Quattrocento Sans"/>
                <a:sym typeface="Quattrocento Sans"/>
              </a:rPr>
              <a:t>Romeo Bolibol</a:t>
            </a:r>
            <a:r>
              <a:rPr lang="en-US" sz="1000" b="0" i="0" u="none" strike="noStrike" cap="none">
                <a:solidFill>
                  <a:schemeClr val="dk1"/>
                </a:solidFill>
                <a:latin typeface="Quattrocento Sans"/>
                <a:ea typeface="Quattrocento Sans"/>
                <a:cs typeface="Quattrocento Sans"/>
                <a:sym typeface="Quattrocento Sans"/>
              </a:rPr>
              <a:t>, Sr. AE, </a:t>
            </a:r>
            <a:r>
              <a:rPr lang="en-US" sz="1000" b="0" i="0" u="none" strike="noStrike" cap="none">
                <a:solidFill>
                  <a:srgbClr val="007872"/>
                </a:solidFill>
                <a:latin typeface="Quattrocento Sans"/>
                <a:ea typeface="Quattrocento Sans"/>
                <a:cs typeface="Quattrocento Sans"/>
                <a:sym typeface="Quattrocento Sans"/>
              </a:rPr>
              <a:t>Tony Clark</a:t>
            </a:r>
            <a:r>
              <a:rPr lang="en-US" sz="1000" b="0" i="0" u="none" strike="noStrike" cap="none">
                <a:solidFill>
                  <a:schemeClr val="dk1"/>
                </a:solidFill>
                <a:latin typeface="Quattrocento Sans"/>
                <a:ea typeface="Quattrocento Sans"/>
                <a:cs typeface="Quattrocento Sans"/>
                <a:sym typeface="Quattrocento Sans"/>
              </a:rPr>
              <a:t>, Databricks AE, and </a:t>
            </a:r>
            <a:r>
              <a:rPr lang="en-US" sz="1000" b="0" i="0" u="none" strike="noStrike" cap="none">
                <a:solidFill>
                  <a:srgbClr val="007872"/>
                </a:solidFill>
                <a:latin typeface="Quattrocento Sans"/>
                <a:ea typeface="Quattrocento Sans"/>
                <a:cs typeface="Quattrocento Sans"/>
                <a:sym typeface="Quattrocento Sans"/>
              </a:rPr>
              <a:t>Pouneh Partowkia</a:t>
            </a:r>
            <a:r>
              <a:rPr lang="en-US" sz="1000" b="0" i="0" u="none" strike="noStrike" cap="none">
                <a:solidFill>
                  <a:schemeClr val="dk1"/>
                </a:solidFill>
                <a:latin typeface="Quattrocento Sans"/>
                <a:ea typeface="Quattrocento Sans"/>
                <a:cs typeface="Quattrocento Sans"/>
                <a:sym typeface="Quattrocento Sans"/>
              </a:rPr>
              <a:t>, Databricks Alliance Lead, used their respective connections to build support across cloud, BI, and LOB decision makers, with </a:t>
            </a:r>
            <a:r>
              <a:rPr lang="en-US" sz="1000" b="0" i="0" u="none" strike="noStrike" cap="none">
                <a:solidFill>
                  <a:srgbClr val="007872"/>
                </a:solidFill>
                <a:latin typeface="Quattrocento Sans"/>
                <a:ea typeface="Quattrocento Sans"/>
                <a:cs typeface="Quattrocento Sans"/>
                <a:sym typeface="Quattrocento Sans"/>
              </a:rPr>
              <a:t>Nate Shea-han</a:t>
            </a:r>
            <a:r>
              <a:rPr lang="en-US" sz="1000" b="0" i="0" u="none" strike="noStrike" cap="none">
                <a:solidFill>
                  <a:schemeClr val="dk1"/>
                </a:solidFill>
                <a:latin typeface="Quattrocento Sans"/>
                <a:ea typeface="Quattrocento Sans"/>
                <a:cs typeface="Quattrocento Sans"/>
                <a:sym typeface="Quattrocento Sans"/>
              </a:rPr>
              <a:t>, GBB, serving as the catalyst between Microsoft and Databricks.</a:t>
            </a:r>
            <a:endParaRPr/>
          </a:p>
          <a:p>
            <a:pPr marL="0" marR="0" lvl="0" indent="0" algn="l" rtl="0">
              <a:lnSpc>
                <a:spcPct val="100000"/>
              </a:lnSpc>
              <a:spcBef>
                <a:spcPts val="600"/>
              </a:spcBef>
              <a:spcAft>
                <a:spcPts val="0"/>
              </a:spcAft>
              <a:buClr>
                <a:schemeClr val="dk1"/>
              </a:buClr>
              <a:buSzPts val="1000"/>
              <a:buFont typeface="Quattrocento Sans"/>
              <a:buNone/>
            </a:pPr>
            <a:r>
              <a:rPr lang="en-US" sz="1000" b="1" i="0" u="none" strike="noStrike" cap="none">
                <a:solidFill>
                  <a:schemeClr val="dk1"/>
                </a:solidFill>
                <a:latin typeface="Quattrocento Sans"/>
                <a:ea typeface="Quattrocento Sans"/>
                <a:cs typeface="Quattrocento Sans"/>
                <a:sym typeface="Quattrocento Sans"/>
              </a:rPr>
              <a:t>Power sponsor a key factor.</a:t>
            </a:r>
            <a:r>
              <a:rPr lang="en-US" sz="1000" b="0" i="0" u="none" strike="noStrike" cap="none">
                <a:solidFill>
                  <a:schemeClr val="dk1"/>
                </a:solidFill>
                <a:latin typeface="Quattrocento Sans"/>
                <a:ea typeface="Quattrocento Sans"/>
                <a:cs typeface="Quattrocento Sans"/>
                <a:sym typeface="Quattrocento Sans"/>
              </a:rPr>
              <a:t> Because the Director of Analytics knew what the solution could do first hand, the team didn’t need to spend time on building credibility. </a:t>
            </a:r>
            <a:endParaRPr sz="1000" b="1"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600"/>
              </a:spcBef>
              <a:spcAft>
                <a:spcPts val="0"/>
              </a:spcAft>
              <a:buClr>
                <a:schemeClr val="dk1"/>
              </a:buClr>
              <a:buSzPts val="1000"/>
              <a:buFont typeface="Quattrocento Sans"/>
              <a:buNone/>
            </a:pPr>
            <a:endParaRPr sz="1000" b="0" i="0" u="none" strike="noStrike" cap="none">
              <a:solidFill>
                <a:schemeClr val="dk1"/>
              </a:solidFill>
              <a:latin typeface="Quattrocento Sans"/>
              <a:ea typeface="Quattrocento Sans"/>
              <a:cs typeface="Quattrocento Sans"/>
              <a:sym typeface="Quattrocento Sans"/>
            </a:endParaRPr>
          </a:p>
        </p:txBody>
      </p:sp>
      <p:sp>
        <p:nvSpPr>
          <p:cNvPr id="897" name="Google Shape;897;g5195e422c4_1_0"/>
          <p:cNvSpPr txBox="1"/>
          <p:nvPr/>
        </p:nvSpPr>
        <p:spPr>
          <a:xfrm>
            <a:off x="5028464" y="2682515"/>
            <a:ext cx="2182800" cy="4263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00"/>
              <a:buFont typeface="Quattrocento Sans"/>
              <a:buNone/>
            </a:pPr>
            <a:r>
              <a:rPr lang="en-US" sz="1000" b="1" i="0" u="none" strike="noStrike" cap="none">
                <a:solidFill>
                  <a:srgbClr val="000000"/>
                </a:solidFill>
                <a:latin typeface="Quattrocento Sans"/>
                <a:ea typeface="Quattrocento Sans"/>
                <a:cs typeface="Quattrocento Sans"/>
                <a:sym typeface="Quattrocento Sans"/>
              </a:rPr>
              <a:t>Unlocking the cloud.</a:t>
            </a:r>
            <a:r>
              <a:rPr lang="en-US" sz="1000" b="0" i="0" u="none" strike="noStrike" cap="none">
                <a:solidFill>
                  <a:srgbClr val="000000"/>
                </a:solidFill>
                <a:latin typeface="Quattrocento Sans"/>
                <a:ea typeface="Quattrocento Sans"/>
                <a:cs typeface="Quattrocento Sans"/>
                <a:sym typeface="Quattrocento Sans"/>
              </a:rPr>
              <a:t> Starbucks wanted to deprecate Oracle Exadata. But after two years, they had only enabled 15 (out of 300+) data scientists and analysts on an HDI-based cloud solution, so teams kept falling back to old system. Microsoft and Databricks started from scratch with a new reference architecture that would support all required use cases and provide cloud efficiencies.</a:t>
            </a:r>
            <a:endParaRPr/>
          </a:p>
          <a:p>
            <a:pPr marL="0" marR="0" lvl="0" indent="0" algn="l" rtl="0">
              <a:lnSpc>
                <a:spcPct val="100000"/>
              </a:lnSpc>
              <a:spcBef>
                <a:spcPts val="600"/>
              </a:spcBef>
              <a:spcAft>
                <a:spcPts val="0"/>
              </a:spcAft>
              <a:buClr>
                <a:srgbClr val="000000"/>
              </a:buClr>
              <a:buSzPts val="1000"/>
              <a:buFont typeface="Quattrocento Sans"/>
              <a:buNone/>
            </a:pPr>
            <a:r>
              <a:rPr lang="en-US" sz="1000" b="1" i="0" u="none" strike="noStrike" cap="none">
                <a:solidFill>
                  <a:srgbClr val="000000"/>
                </a:solidFill>
                <a:latin typeface="Quattrocento Sans"/>
                <a:ea typeface="Quattrocento Sans"/>
                <a:cs typeface="Quattrocento Sans"/>
                <a:sym typeface="Quattrocento Sans"/>
              </a:rPr>
              <a:t>One advanced analytics solution for all businesses and roles. </a:t>
            </a:r>
            <a:r>
              <a:rPr lang="en-US" sz="1000" b="0" i="0" u="none" strike="noStrike" cap="none">
                <a:solidFill>
                  <a:srgbClr val="000000"/>
                </a:solidFill>
                <a:latin typeface="Quattrocento Sans"/>
                <a:ea typeface="Quattrocento Sans"/>
                <a:cs typeface="Quattrocento Sans"/>
                <a:sym typeface="Quattrocento Sans"/>
              </a:rPr>
              <a:t>Starbucks wanted a single data lake that every line of business could leverage. Azure Databricks deployed with Azure Data Lake Store provides the central advanced analytics and data lake platform. Starbucks data engineering, data scientist, and data analyst teams can all work in the same place, decreasing time to market. </a:t>
            </a:r>
            <a:endParaRPr/>
          </a:p>
          <a:p>
            <a:pPr marL="0" marR="0" lvl="0" indent="0" algn="l" rtl="0">
              <a:lnSpc>
                <a:spcPct val="100000"/>
              </a:lnSpc>
              <a:spcBef>
                <a:spcPts val="600"/>
              </a:spcBef>
              <a:spcAft>
                <a:spcPts val="0"/>
              </a:spcAft>
              <a:buClr>
                <a:schemeClr val="dk1"/>
              </a:buClr>
              <a:buSzPts val="1000"/>
              <a:buFont typeface="Quattrocento Sans"/>
              <a:buNone/>
            </a:pPr>
            <a:endParaRPr sz="1000" b="0" i="0" u="none" strike="noStrike" cap="none">
              <a:solidFill>
                <a:srgbClr val="000000"/>
              </a:solidFill>
              <a:latin typeface="Quattrocento Sans"/>
              <a:ea typeface="Quattrocento Sans"/>
              <a:cs typeface="Quattrocento Sans"/>
              <a:sym typeface="Quattrocento Sans"/>
            </a:endParaRPr>
          </a:p>
        </p:txBody>
      </p:sp>
      <p:sp>
        <p:nvSpPr>
          <p:cNvPr id="898" name="Google Shape;898;g5195e422c4_1_0"/>
          <p:cNvSpPr txBox="1"/>
          <p:nvPr/>
        </p:nvSpPr>
        <p:spPr>
          <a:xfrm>
            <a:off x="373048" y="2682516"/>
            <a:ext cx="2182800" cy="3285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1" i="0" u="none" strike="noStrike" cap="none">
                <a:solidFill>
                  <a:schemeClr val="dk1"/>
                </a:solidFill>
                <a:latin typeface="Quattrocento Sans"/>
                <a:ea typeface="Quattrocento Sans"/>
                <a:cs typeface="Quattrocento Sans"/>
                <a:sym typeface="Quattrocento Sans"/>
              </a:rPr>
              <a:t>Internal sponsor changes the game. </a:t>
            </a:r>
            <a:r>
              <a:rPr lang="en-US" sz="1000" b="0" i="0" u="none" strike="noStrike" cap="none">
                <a:solidFill>
                  <a:schemeClr val="dk1"/>
                </a:solidFill>
                <a:latin typeface="Quattrocento Sans"/>
                <a:ea typeface="Quattrocento Sans"/>
                <a:cs typeface="Quattrocento Sans"/>
                <a:sym typeface="Quattrocento Sans"/>
              </a:rPr>
              <a:t>Starbucks had been trying to move its analytics platform to the cloud for two years to support complex modeling and analysis across its lines of business (LOBs), which would allow them to retire their on-premises Oracle Exadata system. The problem was that the HDI-based solution they were trying to implement just didn’t work despite a spiderweb of technologies they had implemented to prop it up. Then a new Director of Analytics came on board, who had just finished implementing Databricks at Nike. He immediately reached out to Databricks to see if it would work on Azure. Azure Databricks was in public preview at the time, so Databricks quickly pulled in the Microsoft team. Together they mapped out plans for a POC. </a:t>
            </a:r>
            <a:endParaRPr/>
          </a:p>
        </p:txBody>
      </p:sp>
      <p:sp>
        <p:nvSpPr>
          <p:cNvPr id="899" name="Google Shape;899;g5195e422c4_1_0"/>
          <p:cNvSpPr/>
          <p:nvPr/>
        </p:nvSpPr>
        <p:spPr>
          <a:xfrm>
            <a:off x="7346009" y="5954675"/>
            <a:ext cx="998700" cy="237000"/>
          </a:xfrm>
          <a:prstGeom prst="rect">
            <a:avLst/>
          </a:prstGeom>
          <a:solidFill>
            <a:srgbClr val="5C2D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00" name="Google Shape;900;g5195e422c4_1_0"/>
          <p:cNvSpPr txBox="1">
            <a:spLocks noGrp="1"/>
          </p:cNvSpPr>
          <p:nvPr>
            <p:ph type="title"/>
          </p:nvPr>
        </p:nvSpPr>
        <p:spPr>
          <a:xfrm>
            <a:off x="302436" y="211484"/>
            <a:ext cx="11889600" cy="1133700"/>
          </a:xfrm>
          <a:prstGeom prst="rect">
            <a:avLst/>
          </a:prstGeom>
          <a:noFill/>
          <a:ln>
            <a:noFill/>
          </a:ln>
        </p:spPr>
        <p:txBody>
          <a:bodyPr spcFirstLastPara="1" wrap="square" lIns="146300" tIns="91425" rIns="146300" bIns="91425" anchor="t" anchorCtr="0">
            <a:noAutofit/>
          </a:bodyPr>
          <a:lstStyle/>
          <a:p>
            <a:pPr marL="0" lvl="0" indent="0" algn="l" rtl="0">
              <a:lnSpc>
                <a:spcPct val="100000"/>
              </a:lnSpc>
              <a:spcBef>
                <a:spcPts val="0"/>
              </a:spcBef>
              <a:spcAft>
                <a:spcPts val="0"/>
              </a:spcAft>
              <a:buClr>
                <a:srgbClr val="505050"/>
              </a:buClr>
              <a:buSzPts val="3600"/>
              <a:buFont typeface="Quattrocento Sans"/>
              <a:buNone/>
            </a:pPr>
            <a:r>
              <a:rPr lang="en-US" sz="3600">
                <a:solidFill>
                  <a:srgbClr val="505050"/>
                </a:solidFill>
                <a:latin typeface="Quattrocento Sans"/>
                <a:ea typeface="Quattrocento Sans"/>
                <a:cs typeface="Quattrocento Sans"/>
                <a:sym typeface="Quattrocento Sans"/>
              </a:rPr>
              <a:t>The anatomy of the win</a:t>
            </a:r>
            <a:br>
              <a:rPr lang="en-US" sz="3600">
                <a:solidFill>
                  <a:srgbClr val="505050"/>
                </a:solidFill>
                <a:latin typeface="Quattrocento Sans"/>
                <a:ea typeface="Quattrocento Sans"/>
                <a:cs typeface="Quattrocento Sans"/>
                <a:sym typeface="Quattrocento Sans"/>
              </a:rPr>
            </a:br>
            <a:r>
              <a:rPr lang="en-US" sz="2160">
                <a:solidFill>
                  <a:srgbClr val="505050"/>
                </a:solidFill>
                <a:latin typeface="Quattrocento Sans"/>
                <a:ea typeface="Quattrocento Sans"/>
                <a:cs typeface="Quattrocento Sans"/>
                <a:sym typeface="Quattrocento Sans"/>
              </a:rPr>
              <a:t>Microsoft and Databricks unlock cloud analytics at Starbucks; sidelines Oracle Exadata</a:t>
            </a:r>
            <a:endParaRPr sz="2160" b="0" i="0" u="none" strike="noStrike" cap="none">
              <a:solidFill>
                <a:srgbClr val="000000"/>
              </a:solidFill>
            </a:endParaRPr>
          </a:p>
        </p:txBody>
      </p:sp>
      <p:sp>
        <p:nvSpPr>
          <p:cNvPr id="901" name="Google Shape;901;g5195e422c4_1_0"/>
          <p:cNvSpPr/>
          <p:nvPr/>
        </p:nvSpPr>
        <p:spPr>
          <a:xfrm>
            <a:off x="345805" y="6105447"/>
            <a:ext cx="1005000" cy="237000"/>
          </a:xfrm>
          <a:prstGeom prst="rect">
            <a:avLst/>
          </a:prstGeom>
          <a:solidFill>
            <a:srgbClr val="107C1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02" name="Google Shape;902;g5195e422c4_1_0"/>
          <p:cNvSpPr/>
          <p:nvPr/>
        </p:nvSpPr>
        <p:spPr>
          <a:xfrm>
            <a:off x="308683" y="6101627"/>
            <a:ext cx="1077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i="0" u="none" strike="noStrike" cap="none">
                <a:solidFill>
                  <a:schemeClr val="lt1"/>
                </a:solidFill>
                <a:latin typeface="Quattrocento Sans"/>
                <a:ea typeface="Quattrocento Sans"/>
                <a:cs typeface="Quattrocento Sans"/>
                <a:sym typeface="Quattrocento Sans"/>
              </a:rPr>
              <a:t> Key Resources</a:t>
            </a:r>
            <a:endParaRPr sz="1000">
              <a:solidFill>
                <a:schemeClr val="dk1"/>
              </a:solidFill>
              <a:latin typeface="Quattrocento Sans"/>
              <a:ea typeface="Quattrocento Sans"/>
              <a:cs typeface="Quattrocento Sans"/>
              <a:sym typeface="Quattrocento Sans"/>
            </a:endParaRPr>
          </a:p>
        </p:txBody>
      </p:sp>
      <p:sp>
        <p:nvSpPr>
          <p:cNvPr id="903" name="Google Shape;903;g5195e422c4_1_0"/>
          <p:cNvSpPr txBox="1"/>
          <p:nvPr/>
        </p:nvSpPr>
        <p:spPr>
          <a:xfrm>
            <a:off x="5109215" y="6501637"/>
            <a:ext cx="21936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05050"/>
              </a:buClr>
              <a:buSzPts val="1000"/>
              <a:buFont typeface="Quattrocento Sans"/>
              <a:buNone/>
            </a:pPr>
            <a:r>
              <a:rPr lang="en-US" sz="1000" b="0" u="sng">
                <a:solidFill>
                  <a:schemeClr val="hlink"/>
                </a:solidFill>
                <a:latin typeface="Quattrocento Sans"/>
                <a:ea typeface="Quattrocento Sans"/>
                <a:cs typeface="Quattrocento Sans"/>
                <a:sym typeface="Quattrocento Sans"/>
                <a:hlinkClick r:id="rId3"/>
              </a:rPr>
              <a:t>Databricks</a:t>
            </a:r>
            <a:endParaRPr sz="1000" b="0" u="none">
              <a:solidFill>
                <a:srgbClr val="505050"/>
              </a:solidFill>
              <a:latin typeface="Quattrocento Sans"/>
              <a:ea typeface="Quattrocento Sans"/>
              <a:cs typeface="Quattrocento Sans"/>
              <a:sym typeface="Quattrocento Sans"/>
            </a:endParaRPr>
          </a:p>
        </p:txBody>
      </p:sp>
      <p:grpSp>
        <p:nvGrpSpPr>
          <p:cNvPr id="904" name="Google Shape;904;g5195e422c4_1_0"/>
          <p:cNvGrpSpPr/>
          <p:nvPr/>
        </p:nvGrpSpPr>
        <p:grpSpPr>
          <a:xfrm>
            <a:off x="2671799" y="6225614"/>
            <a:ext cx="1077600" cy="246300"/>
            <a:chOff x="2676521" y="5225956"/>
            <a:chExt cx="1077600" cy="246300"/>
          </a:xfrm>
        </p:grpSpPr>
        <p:sp>
          <p:nvSpPr>
            <p:cNvPr id="905" name="Google Shape;905;g5195e422c4_1_0"/>
            <p:cNvSpPr/>
            <p:nvPr/>
          </p:nvSpPr>
          <p:spPr>
            <a:xfrm>
              <a:off x="2694329" y="5233163"/>
              <a:ext cx="998400" cy="237000"/>
            </a:xfrm>
            <a:prstGeom prst="rect">
              <a:avLst/>
            </a:prstGeom>
            <a:solidFill>
              <a:srgbClr val="00787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906" name="Google Shape;906;g5195e422c4_1_0"/>
            <p:cNvSpPr/>
            <p:nvPr/>
          </p:nvSpPr>
          <p:spPr>
            <a:xfrm>
              <a:off x="2676521" y="5225956"/>
              <a:ext cx="1077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Quattrocento Sans"/>
                  <a:ea typeface="Quattrocento Sans"/>
                  <a:cs typeface="Quattrocento Sans"/>
                  <a:sym typeface="Quattrocento Sans"/>
                </a:rPr>
                <a:t> Key Resources</a:t>
              </a:r>
              <a:endParaRPr sz="1000">
                <a:solidFill>
                  <a:schemeClr val="dk1"/>
                </a:solidFill>
                <a:latin typeface="Quattrocento Sans"/>
                <a:ea typeface="Quattrocento Sans"/>
                <a:cs typeface="Quattrocento Sans"/>
                <a:sym typeface="Quattrocento Sans"/>
              </a:endParaRPr>
            </a:p>
          </p:txBody>
        </p:sp>
      </p:grpSp>
      <p:sp>
        <p:nvSpPr>
          <p:cNvPr id="907" name="Google Shape;907;g5195e422c4_1_0"/>
          <p:cNvSpPr/>
          <p:nvPr/>
        </p:nvSpPr>
        <p:spPr>
          <a:xfrm>
            <a:off x="7287524" y="5945317"/>
            <a:ext cx="1077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Quattrocento Sans"/>
                <a:ea typeface="Quattrocento Sans"/>
                <a:cs typeface="Quattrocento Sans"/>
                <a:sym typeface="Quattrocento Sans"/>
              </a:rPr>
              <a:t> Key Resources</a:t>
            </a:r>
            <a:endParaRPr sz="1000">
              <a:solidFill>
                <a:schemeClr val="dk1"/>
              </a:solidFill>
              <a:latin typeface="Quattrocento Sans"/>
              <a:ea typeface="Quattrocento Sans"/>
              <a:cs typeface="Quattrocento Sans"/>
              <a:sym typeface="Quattrocento Sans"/>
            </a:endParaRPr>
          </a:p>
        </p:txBody>
      </p:sp>
      <p:grpSp>
        <p:nvGrpSpPr>
          <p:cNvPr id="908" name="Google Shape;908;g5195e422c4_1_0"/>
          <p:cNvGrpSpPr/>
          <p:nvPr/>
        </p:nvGrpSpPr>
        <p:grpSpPr>
          <a:xfrm>
            <a:off x="5048036" y="6211775"/>
            <a:ext cx="1077600" cy="253506"/>
            <a:chOff x="5065802" y="5372649"/>
            <a:chExt cx="1077600" cy="253506"/>
          </a:xfrm>
        </p:grpSpPr>
        <p:sp>
          <p:nvSpPr>
            <p:cNvPr id="909" name="Google Shape;909;g5195e422c4_1_0"/>
            <p:cNvSpPr txBox="1"/>
            <p:nvPr/>
          </p:nvSpPr>
          <p:spPr>
            <a:xfrm>
              <a:off x="5097678" y="5372649"/>
              <a:ext cx="998400" cy="246300"/>
            </a:xfrm>
            <a:prstGeom prst="rect">
              <a:avLst/>
            </a:prstGeom>
            <a:solidFill>
              <a:srgbClr val="0078D7"/>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1162"/>
                <a:buFont typeface="Quattrocento Sans"/>
                <a:buNone/>
              </a:pPr>
              <a:endParaRPr sz="1162" b="0" u="none">
                <a:solidFill>
                  <a:schemeClr val="lt1"/>
                </a:solidFill>
                <a:latin typeface="Quattrocento Sans"/>
                <a:ea typeface="Quattrocento Sans"/>
                <a:cs typeface="Quattrocento Sans"/>
                <a:sym typeface="Quattrocento Sans"/>
              </a:endParaRPr>
            </a:p>
          </p:txBody>
        </p:sp>
        <p:sp>
          <p:nvSpPr>
            <p:cNvPr id="910" name="Google Shape;910;g5195e422c4_1_0"/>
            <p:cNvSpPr/>
            <p:nvPr/>
          </p:nvSpPr>
          <p:spPr>
            <a:xfrm>
              <a:off x="5065802" y="5379855"/>
              <a:ext cx="1077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Quattrocento Sans"/>
                  <a:ea typeface="Quattrocento Sans"/>
                  <a:cs typeface="Quattrocento Sans"/>
                  <a:sym typeface="Quattrocento Sans"/>
                </a:rPr>
                <a:t> Key Resources</a:t>
              </a:r>
              <a:endParaRPr sz="1000">
                <a:solidFill>
                  <a:schemeClr val="dk1"/>
                </a:solidFill>
                <a:latin typeface="Quattrocento Sans"/>
                <a:ea typeface="Quattrocento Sans"/>
                <a:cs typeface="Quattrocento Sans"/>
                <a:sym typeface="Quattrocento Sans"/>
              </a:endParaRPr>
            </a:p>
          </p:txBody>
        </p:sp>
      </p:grpSp>
      <p:sp>
        <p:nvSpPr>
          <p:cNvPr id="911" name="Google Shape;911;g5195e422c4_1_0"/>
          <p:cNvSpPr txBox="1"/>
          <p:nvPr/>
        </p:nvSpPr>
        <p:spPr>
          <a:xfrm>
            <a:off x="2715459" y="6469343"/>
            <a:ext cx="2193600" cy="59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0" u="none">
                <a:solidFill>
                  <a:schemeClr val="dk1"/>
                </a:solidFill>
                <a:latin typeface="Quattrocento Sans"/>
                <a:ea typeface="Quattrocento Sans"/>
                <a:cs typeface="Quattrocento Sans"/>
                <a:sym typeface="Quattrocento Sans"/>
              </a:rPr>
              <a:t>CSAs</a:t>
            </a:r>
            <a:br>
              <a:rPr lang="en-US" sz="1000" b="0" u="none">
                <a:solidFill>
                  <a:schemeClr val="dk1"/>
                </a:solidFill>
                <a:latin typeface="Quattrocento Sans"/>
                <a:ea typeface="Quattrocento Sans"/>
                <a:cs typeface="Quattrocento Sans"/>
                <a:sym typeface="Quattrocento Sans"/>
              </a:rPr>
            </a:br>
            <a:r>
              <a:rPr lang="en-US" sz="1000" b="0" u="sng">
                <a:solidFill>
                  <a:schemeClr val="hlink"/>
                </a:solidFill>
                <a:latin typeface="Quattrocento Sans"/>
                <a:ea typeface="Quattrocento Sans"/>
                <a:cs typeface="Quattrocento Sans"/>
                <a:sym typeface="Quattrocento Sans"/>
                <a:hlinkClick r:id="rId3"/>
              </a:rPr>
              <a:t>Databricks</a:t>
            </a:r>
            <a:endParaRPr sz="1000" b="0" u="none">
              <a:solidFill>
                <a:schemeClr val="dk1"/>
              </a:solidFill>
              <a:latin typeface="Quattrocento Sans"/>
              <a:ea typeface="Quattrocento Sans"/>
              <a:cs typeface="Quattrocento Sans"/>
              <a:sym typeface="Quattrocento Sans"/>
            </a:endParaRPr>
          </a:p>
        </p:txBody>
      </p:sp>
      <p:sp>
        <p:nvSpPr>
          <p:cNvPr id="912" name="Google Shape;912;g5195e422c4_1_0"/>
          <p:cNvSpPr txBox="1"/>
          <p:nvPr/>
        </p:nvSpPr>
        <p:spPr>
          <a:xfrm>
            <a:off x="9624568" y="5945316"/>
            <a:ext cx="998700" cy="246300"/>
          </a:xfrm>
          <a:prstGeom prst="rect">
            <a:avLst/>
          </a:prstGeom>
          <a:solidFill>
            <a:srgbClr val="B40072"/>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1162"/>
              <a:buFont typeface="Quattrocento Sans"/>
              <a:buNone/>
            </a:pPr>
            <a:endParaRPr sz="1162" b="0" u="none">
              <a:solidFill>
                <a:schemeClr val="lt1"/>
              </a:solidFill>
              <a:latin typeface="Quattrocento Sans"/>
              <a:ea typeface="Quattrocento Sans"/>
              <a:cs typeface="Quattrocento Sans"/>
              <a:sym typeface="Quattrocento Sans"/>
            </a:endParaRPr>
          </a:p>
        </p:txBody>
      </p:sp>
      <p:sp>
        <p:nvSpPr>
          <p:cNvPr id="913" name="Google Shape;913;g5195e422c4_1_0"/>
          <p:cNvSpPr/>
          <p:nvPr/>
        </p:nvSpPr>
        <p:spPr>
          <a:xfrm>
            <a:off x="9587620" y="5951425"/>
            <a:ext cx="1077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1">
                <a:solidFill>
                  <a:schemeClr val="lt1"/>
                </a:solidFill>
                <a:latin typeface="Quattrocento Sans"/>
                <a:ea typeface="Quattrocento Sans"/>
                <a:cs typeface="Quattrocento Sans"/>
                <a:sym typeface="Quattrocento Sans"/>
              </a:rPr>
              <a:t> Key Resources</a:t>
            </a:r>
            <a:endParaRPr sz="1000">
              <a:solidFill>
                <a:schemeClr val="dk1"/>
              </a:solidFill>
              <a:latin typeface="Quattrocento Sans"/>
              <a:ea typeface="Quattrocento Sans"/>
              <a:cs typeface="Quattrocento Sans"/>
              <a:sym typeface="Quattrocento Sans"/>
            </a:endParaRPr>
          </a:p>
        </p:txBody>
      </p:sp>
      <p:sp>
        <p:nvSpPr>
          <p:cNvPr id="914" name="Google Shape;914;g5195e422c4_1_0"/>
          <p:cNvSpPr txBox="1"/>
          <p:nvPr/>
        </p:nvSpPr>
        <p:spPr>
          <a:xfrm>
            <a:off x="9671234" y="2656628"/>
            <a:ext cx="2182800" cy="3480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1" u="none">
                <a:solidFill>
                  <a:schemeClr val="dk1"/>
                </a:solidFill>
                <a:latin typeface="Quattrocento Sans"/>
                <a:ea typeface="Quattrocento Sans"/>
                <a:cs typeface="Quattrocento Sans"/>
                <a:sym typeface="Quattrocento Sans"/>
              </a:rPr>
              <a:t>Azure Databricks is Starbucks’ Unified Analytics Platform. </a:t>
            </a:r>
            <a:r>
              <a:rPr lang="en-US" sz="1000" b="0" u="none">
                <a:solidFill>
                  <a:schemeClr val="dk1"/>
                </a:solidFill>
                <a:latin typeface="Quattrocento Sans"/>
                <a:ea typeface="Quattrocento Sans"/>
                <a:cs typeface="Quattrocento Sans"/>
                <a:sym typeface="Quattrocento Sans"/>
              </a:rPr>
              <a:t>After 11 months of engagement, Starbucks committed to Azure Databricks as their advanced analytics platform. Marketing analytics will be the first use case deployed, with 9 additional use cases planned, such as supply chain, loyalty, and fraud detection. </a:t>
            </a:r>
            <a:r>
              <a:rPr lang="en-US" sz="1000" b="0" u="sng">
                <a:solidFill>
                  <a:schemeClr val="dk1"/>
                </a:solidFill>
                <a:latin typeface="Quattrocento Sans"/>
                <a:ea typeface="Quattrocento Sans"/>
                <a:cs typeface="Quattrocento Sans"/>
                <a:sym typeface="Quattrocento Sans"/>
              </a:rPr>
              <a:t>Starbucks has committed to $5M in Databricks licenses, driving $16M in Azure consumption over 2.5 years</a:t>
            </a:r>
            <a:r>
              <a:rPr lang="en-US" sz="1000" b="0" u="none">
                <a:solidFill>
                  <a:schemeClr val="dk1"/>
                </a:solidFill>
                <a:latin typeface="Quattrocento Sans"/>
                <a:ea typeface="Quattrocento Sans"/>
                <a:cs typeface="Quattrocento Sans"/>
                <a:sym typeface="Quattrocento Sans"/>
              </a:rPr>
              <a:t>. There is opportunity for exponential growth as new use cases are developed. </a:t>
            </a:r>
            <a:endParaRPr sz="1000" b="0" u="none">
              <a:solidFill>
                <a:schemeClr val="dk1"/>
              </a:solidFill>
              <a:highlight>
                <a:srgbClr val="FFFF00"/>
              </a:highlight>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dk1"/>
              </a:buClr>
              <a:buSzPts val="1000"/>
              <a:buFont typeface="Quattrocento Sans"/>
              <a:buNone/>
            </a:pPr>
            <a:endParaRPr sz="1000" b="0" u="none">
              <a:solidFill>
                <a:schemeClr val="dk1"/>
              </a:solidFill>
              <a:highlight>
                <a:srgbClr val="FFFF00"/>
              </a:highlight>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dk1"/>
              </a:buClr>
              <a:buSzPts val="1000"/>
              <a:buFont typeface="Quattrocento Sans"/>
              <a:buNone/>
            </a:pPr>
            <a:r>
              <a:rPr lang="en-US" sz="1000" b="1" u="none">
                <a:solidFill>
                  <a:schemeClr val="dk1"/>
                </a:solidFill>
                <a:latin typeface="Quattrocento Sans"/>
                <a:ea typeface="Quattrocento Sans"/>
                <a:cs typeface="Quattrocento Sans"/>
                <a:sym typeface="Quattrocento Sans"/>
              </a:rPr>
              <a:t>What’s next? </a:t>
            </a:r>
            <a:r>
              <a:rPr lang="en-US" sz="1000" b="0" u="none">
                <a:solidFill>
                  <a:schemeClr val="dk1"/>
                </a:solidFill>
                <a:latin typeface="Quattrocento Sans"/>
                <a:ea typeface="Quattrocento Sans"/>
                <a:cs typeface="Quattrocento Sans"/>
                <a:sym typeface="Quattrocento Sans"/>
              </a:rPr>
              <a:t>One immediate opportunity the team is pursuing is how Azure Databricks could be rolled out to China – Starbucks’ biggest growth market.</a:t>
            </a:r>
            <a:endParaRPr/>
          </a:p>
          <a:p>
            <a:pPr marL="0" marR="0" lvl="0" indent="0" algn="l" rtl="0">
              <a:lnSpc>
                <a:spcPct val="100000"/>
              </a:lnSpc>
              <a:spcBef>
                <a:spcPts val="600"/>
              </a:spcBef>
              <a:spcAft>
                <a:spcPts val="0"/>
              </a:spcAft>
              <a:buClr>
                <a:schemeClr val="dk1"/>
              </a:buClr>
              <a:buSzPts val="1000"/>
              <a:buFont typeface="Quattrocento Sans"/>
              <a:buNone/>
            </a:pPr>
            <a:endParaRPr sz="1000" b="0" u="none">
              <a:solidFill>
                <a:srgbClr val="505050"/>
              </a:solidFill>
              <a:latin typeface="Quattrocento Sans"/>
              <a:ea typeface="Quattrocento Sans"/>
              <a:cs typeface="Quattrocento Sans"/>
              <a:sym typeface="Quattrocento Sans"/>
            </a:endParaRPr>
          </a:p>
          <a:p>
            <a:pPr marL="171450" marR="0" lvl="0" indent="-107950" algn="l" rtl="0">
              <a:lnSpc>
                <a:spcPct val="100000"/>
              </a:lnSpc>
              <a:spcBef>
                <a:spcPts val="600"/>
              </a:spcBef>
              <a:spcAft>
                <a:spcPts val="0"/>
              </a:spcAft>
              <a:buClr>
                <a:schemeClr val="dk1"/>
              </a:buClr>
              <a:buSzPts val="1000"/>
              <a:buFont typeface="Arial"/>
              <a:buNone/>
            </a:pPr>
            <a:endParaRPr sz="1000" b="0" u="none">
              <a:solidFill>
                <a:srgbClr val="505050"/>
              </a:solidFill>
              <a:latin typeface="Quattrocento Sans"/>
              <a:ea typeface="Quattrocento Sans"/>
              <a:cs typeface="Quattrocento Sans"/>
              <a:sym typeface="Quattrocento Sans"/>
            </a:endParaRPr>
          </a:p>
        </p:txBody>
      </p:sp>
      <p:sp>
        <p:nvSpPr>
          <p:cNvPr id="915" name="Google Shape;915;g5195e422c4_1_0"/>
          <p:cNvSpPr txBox="1"/>
          <p:nvPr/>
        </p:nvSpPr>
        <p:spPr>
          <a:xfrm>
            <a:off x="378017" y="1459094"/>
            <a:ext cx="2193600" cy="1070400"/>
          </a:xfrm>
          <a:prstGeom prst="rect">
            <a:avLst/>
          </a:prstGeom>
          <a:solidFill>
            <a:srgbClr val="107C1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Quattrocento Sans"/>
              <a:buNone/>
            </a:pPr>
            <a:r>
              <a:rPr lang="en-US" sz="2800" b="0" u="none">
                <a:solidFill>
                  <a:schemeClr val="lt1"/>
                </a:solidFill>
                <a:latin typeface="Quattrocento Sans"/>
                <a:ea typeface="Quattrocento Sans"/>
                <a:cs typeface="Quattrocento Sans"/>
                <a:sym typeface="Quattrocento Sans"/>
              </a:rPr>
              <a:t>1</a:t>
            </a:r>
            <a:endParaRPr/>
          </a:p>
          <a:p>
            <a:pPr marL="0" marR="0" lvl="0" indent="0" algn="ctr" rtl="0">
              <a:lnSpc>
                <a:spcPct val="100000"/>
              </a:lnSpc>
              <a:spcBef>
                <a:spcPts val="0"/>
              </a:spcBef>
              <a:spcAft>
                <a:spcPts val="0"/>
              </a:spcAft>
              <a:buClr>
                <a:schemeClr val="lt1"/>
              </a:buClr>
              <a:buSzPts val="1500"/>
              <a:buFont typeface="Quattrocento Sans"/>
              <a:buNone/>
            </a:pPr>
            <a:r>
              <a:rPr lang="en-US" sz="1500" b="0" u="none">
                <a:solidFill>
                  <a:schemeClr val="lt1"/>
                </a:solidFill>
                <a:latin typeface="Quattrocento Sans"/>
                <a:ea typeface="Quattrocento Sans"/>
                <a:cs typeface="Quattrocento Sans"/>
                <a:sym typeface="Quattrocento Sans"/>
              </a:rPr>
              <a:t>Engage the</a:t>
            </a:r>
            <a:br>
              <a:rPr lang="en-US" sz="1500" b="0" u="none">
                <a:solidFill>
                  <a:schemeClr val="lt1"/>
                </a:solidFill>
                <a:latin typeface="Quattrocento Sans"/>
                <a:ea typeface="Quattrocento Sans"/>
                <a:cs typeface="Quattrocento Sans"/>
                <a:sym typeface="Quattrocento Sans"/>
              </a:rPr>
            </a:br>
            <a:r>
              <a:rPr lang="en-US" sz="1500" b="0" u="none">
                <a:solidFill>
                  <a:schemeClr val="lt1"/>
                </a:solidFill>
                <a:latin typeface="Quattrocento Sans"/>
                <a:ea typeface="Quattrocento Sans"/>
                <a:cs typeface="Quattrocento Sans"/>
                <a:sym typeface="Quattrocento Sans"/>
              </a:rPr>
              <a:t>customer</a:t>
            </a:r>
            <a:endParaRPr/>
          </a:p>
        </p:txBody>
      </p:sp>
      <p:sp>
        <p:nvSpPr>
          <p:cNvPr id="916" name="Google Shape;916;g5195e422c4_1_0"/>
          <p:cNvSpPr txBox="1"/>
          <p:nvPr/>
        </p:nvSpPr>
        <p:spPr>
          <a:xfrm>
            <a:off x="2689655" y="1459094"/>
            <a:ext cx="2193600" cy="1070400"/>
          </a:xfrm>
          <a:prstGeom prst="rect">
            <a:avLst/>
          </a:prstGeom>
          <a:solidFill>
            <a:srgbClr val="00827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Quattrocento Sans"/>
              <a:buNone/>
            </a:pPr>
            <a:r>
              <a:rPr lang="en-US" sz="2800" b="0" u="none">
                <a:solidFill>
                  <a:schemeClr val="lt1"/>
                </a:solidFill>
                <a:latin typeface="Quattrocento Sans"/>
                <a:ea typeface="Quattrocento Sans"/>
                <a:cs typeface="Quattrocento Sans"/>
                <a:sym typeface="Quattrocento Sans"/>
              </a:rPr>
              <a:t>2</a:t>
            </a:r>
            <a:endParaRPr/>
          </a:p>
          <a:p>
            <a:pPr marL="0" marR="0" lvl="0" indent="0" algn="ctr" rtl="0">
              <a:lnSpc>
                <a:spcPct val="100000"/>
              </a:lnSpc>
              <a:spcBef>
                <a:spcPts val="0"/>
              </a:spcBef>
              <a:spcAft>
                <a:spcPts val="0"/>
              </a:spcAft>
              <a:buClr>
                <a:schemeClr val="lt1"/>
              </a:buClr>
              <a:buSzPts val="1500"/>
              <a:buFont typeface="Quattrocento Sans"/>
              <a:buNone/>
            </a:pPr>
            <a:r>
              <a:rPr lang="en-US" sz="1500" b="0" u="none">
                <a:solidFill>
                  <a:schemeClr val="lt1"/>
                </a:solidFill>
                <a:latin typeface="Quattrocento Sans"/>
                <a:ea typeface="Quattrocento Sans"/>
                <a:cs typeface="Quattrocento Sans"/>
                <a:sym typeface="Quattrocento Sans"/>
              </a:rPr>
              <a:t>Build</a:t>
            </a:r>
            <a:br>
              <a:rPr lang="en-US" sz="1500" b="0" u="none">
                <a:solidFill>
                  <a:schemeClr val="lt1"/>
                </a:solidFill>
                <a:latin typeface="Quattrocento Sans"/>
                <a:ea typeface="Quattrocento Sans"/>
                <a:cs typeface="Quattrocento Sans"/>
                <a:sym typeface="Quattrocento Sans"/>
              </a:rPr>
            </a:br>
            <a:r>
              <a:rPr lang="en-US" sz="1500" b="0" u="none">
                <a:solidFill>
                  <a:schemeClr val="lt1"/>
                </a:solidFill>
                <a:latin typeface="Quattrocento Sans"/>
                <a:ea typeface="Quattrocento Sans"/>
                <a:cs typeface="Quattrocento Sans"/>
                <a:sym typeface="Quattrocento Sans"/>
              </a:rPr>
              <a:t>the team</a:t>
            </a:r>
            <a:endParaRPr/>
          </a:p>
        </p:txBody>
      </p:sp>
      <p:sp>
        <p:nvSpPr>
          <p:cNvPr id="917" name="Google Shape;917;g5195e422c4_1_0"/>
          <p:cNvSpPr txBox="1"/>
          <p:nvPr/>
        </p:nvSpPr>
        <p:spPr>
          <a:xfrm>
            <a:off x="5001293" y="1459094"/>
            <a:ext cx="2193600" cy="1070400"/>
          </a:xfrm>
          <a:prstGeom prst="rect">
            <a:avLst/>
          </a:prstGeom>
          <a:solidFill>
            <a:srgbClr val="0078D7"/>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Quattrocento Sans"/>
              <a:buNone/>
            </a:pPr>
            <a:r>
              <a:rPr lang="en-US" sz="2800" b="0" u="none">
                <a:solidFill>
                  <a:schemeClr val="lt1"/>
                </a:solidFill>
                <a:latin typeface="Quattrocento Sans"/>
                <a:ea typeface="Quattrocento Sans"/>
                <a:cs typeface="Quattrocento Sans"/>
                <a:sym typeface="Quattrocento Sans"/>
              </a:rPr>
              <a:t>3</a:t>
            </a:r>
            <a:endParaRPr/>
          </a:p>
          <a:p>
            <a:pPr marL="0" marR="0" lvl="0" indent="0" algn="ctr" rtl="0">
              <a:lnSpc>
                <a:spcPct val="100000"/>
              </a:lnSpc>
              <a:spcBef>
                <a:spcPts val="0"/>
              </a:spcBef>
              <a:spcAft>
                <a:spcPts val="0"/>
              </a:spcAft>
              <a:buClr>
                <a:schemeClr val="lt1"/>
              </a:buClr>
              <a:buSzPts val="1500"/>
              <a:buFont typeface="Quattrocento Sans"/>
              <a:buNone/>
            </a:pPr>
            <a:r>
              <a:rPr lang="en-US" sz="1500" b="0" u="none">
                <a:solidFill>
                  <a:schemeClr val="lt1"/>
                </a:solidFill>
                <a:latin typeface="Quattrocento Sans"/>
                <a:ea typeface="Quattrocento Sans"/>
                <a:cs typeface="Quattrocento Sans"/>
                <a:sym typeface="Quattrocento Sans"/>
              </a:rPr>
              <a:t>Identify priorities and challenges</a:t>
            </a:r>
            <a:endParaRPr/>
          </a:p>
        </p:txBody>
      </p:sp>
      <p:sp>
        <p:nvSpPr>
          <p:cNvPr id="918" name="Google Shape;918;g5195e422c4_1_0"/>
          <p:cNvSpPr txBox="1"/>
          <p:nvPr/>
        </p:nvSpPr>
        <p:spPr>
          <a:xfrm>
            <a:off x="7312931" y="1464546"/>
            <a:ext cx="2193600" cy="1070400"/>
          </a:xfrm>
          <a:prstGeom prst="rect">
            <a:avLst/>
          </a:prstGeom>
          <a:solidFill>
            <a:srgbClr val="5C2D9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Quattrocento Sans"/>
              <a:buNone/>
            </a:pPr>
            <a:r>
              <a:rPr lang="en-US" sz="2800" b="0" u="none">
                <a:solidFill>
                  <a:schemeClr val="lt1"/>
                </a:solidFill>
                <a:latin typeface="Quattrocento Sans"/>
                <a:ea typeface="Quattrocento Sans"/>
                <a:cs typeface="Quattrocento Sans"/>
                <a:sym typeface="Quattrocento Sans"/>
              </a:rPr>
              <a:t>4</a:t>
            </a:r>
            <a:endParaRPr/>
          </a:p>
          <a:p>
            <a:pPr marL="0" marR="0" lvl="0" indent="0" algn="ctr" rtl="0">
              <a:lnSpc>
                <a:spcPct val="100000"/>
              </a:lnSpc>
              <a:spcBef>
                <a:spcPts val="0"/>
              </a:spcBef>
              <a:spcAft>
                <a:spcPts val="0"/>
              </a:spcAft>
              <a:buClr>
                <a:schemeClr val="lt1"/>
              </a:buClr>
              <a:buSzPts val="1500"/>
              <a:buFont typeface="Quattrocento Sans"/>
              <a:buNone/>
            </a:pPr>
            <a:r>
              <a:rPr lang="en-US" sz="1500" b="0" u="none">
                <a:solidFill>
                  <a:schemeClr val="lt1"/>
                </a:solidFill>
                <a:latin typeface="Quattrocento Sans"/>
                <a:ea typeface="Quattrocento Sans"/>
                <a:cs typeface="Quattrocento Sans"/>
                <a:sym typeface="Quattrocento Sans"/>
              </a:rPr>
              <a:t>Demonstrate </a:t>
            </a:r>
            <a:br>
              <a:rPr lang="en-US" sz="1500" b="0" u="none">
                <a:solidFill>
                  <a:schemeClr val="lt1"/>
                </a:solidFill>
                <a:latin typeface="Quattrocento Sans"/>
                <a:ea typeface="Quattrocento Sans"/>
                <a:cs typeface="Quattrocento Sans"/>
                <a:sym typeface="Quattrocento Sans"/>
              </a:rPr>
            </a:br>
            <a:r>
              <a:rPr lang="en-US" sz="1500" b="0" u="none">
                <a:solidFill>
                  <a:schemeClr val="lt1"/>
                </a:solidFill>
                <a:latin typeface="Quattrocento Sans"/>
                <a:ea typeface="Quattrocento Sans"/>
                <a:cs typeface="Quattrocento Sans"/>
                <a:sym typeface="Quattrocento Sans"/>
              </a:rPr>
              <a:t>proof</a:t>
            </a:r>
            <a:endParaRPr/>
          </a:p>
        </p:txBody>
      </p:sp>
      <p:sp>
        <p:nvSpPr>
          <p:cNvPr id="919" name="Google Shape;919;g5195e422c4_1_0"/>
          <p:cNvSpPr txBox="1"/>
          <p:nvPr/>
        </p:nvSpPr>
        <p:spPr>
          <a:xfrm>
            <a:off x="9624568" y="1469998"/>
            <a:ext cx="2193600" cy="1070400"/>
          </a:xfrm>
          <a:prstGeom prst="rect">
            <a:avLst/>
          </a:prstGeom>
          <a:solidFill>
            <a:srgbClr val="B4007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800"/>
              <a:buFont typeface="Quattrocento Sans"/>
              <a:buNone/>
            </a:pPr>
            <a:r>
              <a:rPr lang="en-US" sz="2800" b="0" u="none">
                <a:solidFill>
                  <a:schemeClr val="lt1"/>
                </a:solidFill>
                <a:latin typeface="Quattrocento Sans"/>
                <a:ea typeface="Quattrocento Sans"/>
                <a:cs typeface="Quattrocento Sans"/>
                <a:sym typeface="Quattrocento Sans"/>
              </a:rPr>
              <a:t>5</a:t>
            </a:r>
            <a:endParaRPr/>
          </a:p>
          <a:p>
            <a:pPr marL="0" marR="0" lvl="0" indent="0" algn="ctr" rtl="0">
              <a:lnSpc>
                <a:spcPct val="100000"/>
              </a:lnSpc>
              <a:spcBef>
                <a:spcPts val="0"/>
              </a:spcBef>
              <a:spcAft>
                <a:spcPts val="0"/>
              </a:spcAft>
              <a:buClr>
                <a:schemeClr val="lt1"/>
              </a:buClr>
              <a:buSzPts val="1500"/>
              <a:buFont typeface="Quattrocento Sans"/>
              <a:buNone/>
            </a:pPr>
            <a:r>
              <a:rPr lang="en-US" sz="1500" b="0" u="none">
                <a:solidFill>
                  <a:schemeClr val="lt1"/>
                </a:solidFill>
                <a:latin typeface="Quattrocento Sans"/>
                <a:ea typeface="Quattrocento Sans"/>
                <a:cs typeface="Quattrocento Sans"/>
                <a:sym typeface="Quattrocento Sans"/>
              </a:rPr>
              <a:t>Land and</a:t>
            </a:r>
            <a:br>
              <a:rPr lang="en-US" sz="1500" b="0" u="none">
                <a:solidFill>
                  <a:schemeClr val="lt1"/>
                </a:solidFill>
                <a:latin typeface="Quattrocento Sans"/>
                <a:ea typeface="Quattrocento Sans"/>
                <a:cs typeface="Quattrocento Sans"/>
                <a:sym typeface="Quattrocento Sans"/>
              </a:rPr>
            </a:br>
            <a:r>
              <a:rPr lang="en-US" sz="1500" b="0" u="none">
                <a:solidFill>
                  <a:schemeClr val="lt1"/>
                </a:solidFill>
                <a:latin typeface="Quattrocento Sans"/>
                <a:ea typeface="Quattrocento Sans"/>
                <a:cs typeface="Quattrocento Sans"/>
                <a:sym typeface="Quattrocento Sans"/>
              </a:rPr>
              <a:t>expand</a:t>
            </a:r>
            <a:endParaRPr/>
          </a:p>
        </p:txBody>
      </p:sp>
      <p:sp>
        <p:nvSpPr>
          <p:cNvPr id="920" name="Google Shape;920;g5195e422c4_1_0"/>
          <p:cNvSpPr txBox="1"/>
          <p:nvPr/>
        </p:nvSpPr>
        <p:spPr>
          <a:xfrm>
            <a:off x="11181178" y="6469343"/>
            <a:ext cx="21936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endParaRPr sz="1000" b="0" u="none">
              <a:solidFill>
                <a:schemeClr val="dk1"/>
              </a:solidFill>
              <a:latin typeface="Quattrocento Sans"/>
              <a:ea typeface="Quattrocento Sans"/>
              <a:cs typeface="Quattrocento Sans"/>
              <a:sym typeface="Quattrocento Sans"/>
            </a:endParaRPr>
          </a:p>
        </p:txBody>
      </p:sp>
      <p:sp>
        <p:nvSpPr>
          <p:cNvPr id="921" name="Google Shape;921;g5195e422c4_1_0"/>
          <p:cNvSpPr txBox="1"/>
          <p:nvPr/>
        </p:nvSpPr>
        <p:spPr>
          <a:xfrm>
            <a:off x="7372138" y="6260505"/>
            <a:ext cx="21936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0" u="none">
                <a:solidFill>
                  <a:schemeClr val="dk1"/>
                </a:solidFill>
                <a:latin typeface="Quattrocento Sans"/>
                <a:ea typeface="Quattrocento Sans"/>
                <a:cs typeface="Quattrocento Sans"/>
                <a:sym typeface="Quattrocento Sans"/>
              </a:rPr>
              <a:t>POC</a:t>
            </a:r>
            <a:endParaRPr/>
          </a:p>
          <a:p>
            <a:pPr marL="0" marR="0" lvl="0" indent="0" algn="l" rtl="0">
              <a:lnSpc>
                <a:spcPct val="100000"/>
              </a:lnSpc>
              <a:spcBef>
                <a:spcPts val="600"/>
              </a:spcBef>
              <a:spcAft>
                <a:spcPts val="0"/>
              </a:spcAft>
              <a:buClr>
                <a:schemeClr val="dk1"/>
              </a:buClr>
              <a:buSzPts val="1000"/>
              <a:buFont typeface="Quattrocento Sans"/>
              <a:buNone/>
            </a:pPr>
            <a:r>
              <a:rPr lang="en-US" sz="1000" b="0" u="none">
                <a:solidFill>
                  <a:schemeClr val="dk1"/>
                </a:solidFill>
                <a:latin typeface="Quattrocento Sans"/>
                <a:ea typeface="Quattrocento Sans"/>
                <a:cs typeface="Quattrocento Sans"/>
                <a:sym typeface="Quattrocento Sans"/>
              </a:rPr>
              <a:t>ECIF</a:t>
            </a:r>
            <a:endParaRPr/>
          </a:p>
        </p:txBody>
      </p:sp>
      <p:sp>
        <p:nvSpPr>
          <p:cNvPr id="922" name="Google Shape;922;g5195e422c4_1_0"/>
          <p:cNvSpPr txBox="1"/>
          <p:nvPr/>
        </p:nvSpPr>
        <p:spPr>
          <a:xfrm>
            <a:off x="358794" y="6379164"/>
            <a:ext cx="2193600" cy="59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000"/>
              <a:buFont typeface="Quattrocento Sans"/>
              <a:buNone/>
            </a:pPr>
            <a:r>
              <a:rPr lang="en-US" sz="1000" b="0" u="sng">
                <a:solidFill>
                  <a:schemeClr val="hlink"/>
                </a:solidFill>
                <a:latin typeface="Quattrocento Sans"/>
                <a:ea typeface="Quattrocento Sans"/>
                <a:cs typeface="Quattrocento Sans"/>
                <a:sym typeface="Quattrocento Sans"/>
                <a:hlinkClick r:id="rId3"/>
              </a:rPr>
              <a:t>Databricks</a:t>
            </a:r>
            <a:endParaRPr sz="1000" b="0" u="none">
              <a:solidFill>
                <a:schemeClr val="dk1"/>
              </a:solidFill>
              <a:latin typeface="Quattrocento Sans"/>
              <a:ea typeface="Quattrocento Sans"/>
              <a:cs typeface="Quattrocento Sans"/>
              <a:sym typeface="Quattrocento Sans"/>
            </a:endParaRPr>
          </a:p>
        </p:txBody>
      </p:sp>
      <p:pic>
        <p:nvPicPr>
          <p:cNvPr id="923" name="Google Shape;923;g5195e422c4_1_0"/>
          <p:cNvPicPr preferRelativeResize="0"/>
          <p:nvPr/>
        </p:nvPicPr>
        <p:blipFill rotWithShape="1">
          <a:blip r:embed="rId4">
            <a:alphaModFix/>
          </a:blip>
          <a:srcRect t="31201" b="31351"/>
          <a:stretch/>
        </p:blipFill>
        <p:spPr>
          <a:xfrm>
            <a:off x="9367765" y="218777"/>
            <a:ext cx="2368926" cy="66531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5195e422c4_1_6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Microsoft Overview</a:t>
            </a:r>
            <a:endParaRPr/>
          </a:p>
        </p:txBody>
      </p:sp>
      <p:sp>
        <p:nvSpPr>
          <p:cNvPr id="929" name="Google Shape;929;g5195e422c4_1_6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5195e422c4_1_6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Results</a:t>
            </a:r>
            <a:endParaRPr/>
          </a:p>
        </p:txBody>
      </p:sp>
      <p:pic>
        <p:nvPicPr>
          <p:cNvPr id="935" name="Google Shape;935;g5195e422c4_1_68"/>
          <p:cNvPicPr preferRelativeResize="0"/>
          <p:nvPr/>
        </p:nvPicPr>
        <p:blipFill rotWithShape="1">
          <a:blip r:embed="rId3">
            <a:alphaModFix/>
          </a:blip>
          <a:srcRect/>
          <a:stretch/>
        </p:blipFill>
        <p:spPr>
          <a:xfrm>
            <a:off x="927100" y="1563688"/>
            <a:ext cx="9972118" cy="39354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g5195e422c4_1_7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Results</a:t>
            </a:r>
            <a:endParaRPr/>
          </a:p>
        </p:txBody>
      </p:sp>
      <p:pic>
        <p:nvPicPr>
          <p:cNvPr id="941" name="Google Shape;941;g5195e422c4_1_73"/>
          <p:cNvPicPr preferRelativeResize="0"/>
          <p:nvPr/>
        </p:nvPicPr>
        <p:blipFill rotWithShape="1">
          <a:blip r:embed="rId3">
            <a:alphaModFix/>
          </a:blip>
          <a:srcRect/>
          <a:stretch/>
        </p:blipFill>
        <p:spPr>
          <a:xfrm>
            <a:off x="1102600" y="1570438"/>
            <a:ext cx="9755495" cy="39230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5195e422c4_2_0"/>
          <p:cNvSpPr txBox="1"/>
          <p:nvPr/>
        </p:nvSpPr>
        <p:spPr>
          <a:xfrm>
            <a:off x="3038992" y="1761296"/>
            <a:ext cx="8344500" cy="91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chemeClr val="lt1"/>
                </a:solidFill>
                <a:latin typeface="Source Sans Pro"/>
                <a:ea typeface="Source Sans Pro"/>
                <a:cs typeface="Source Sans Pro"/>
                <a:sym typeface="Source Sans Pro"/>
              </a:rPr>
              <a:t>Accelerate innovation by unifying data science, engineering and business</a:t>
            </a:r>
            <a:endParaRPr sz="1500" b="0" i="0" u="none" strike="noStrike" cap="none">
              <a:solidFill>
                <a:srgbClr val="000000"/>
              </a:solidFill>
              <a:latin typeface="Arial"/>
              <a:ea typeface="Arial"/>
              <a:cs typeface="Arial"/>
              <a:sym typeface="Arial"/>
            </a:endParaRPr>
          </a:p>
        </p:txBody>
      </p:sp>
      <p:sp>
        <p:nvSpPr>
          <p:cNvPr id="517" name="Google Shape;517;g5195e422c4_2_0"/>
          <p:cNvSpPr txBox="1"/>
          <p:nvPr/>
        </p:nvSpPr>
        <p:spPr>
          <a:xfrm>
            <a:off x="3039000" y="3739633"/>
            <a:ext cx="8667900" cy="1939200"/>
          </a:xfrm>
          <a:prstGeom prst="rect">
            <a:avLst/>
          </a:prstGeom>
          <a:noFill/>
          <a:ln>
            <a:noFill/>
          </a:ln>
        </p:spPr>
        <p:txBody>
          <a:bodyPr spcFirstLastPara="1" wrap="square" lIns="91425" tIns="45700" rIns="91425" bIns="45700" anchor="t" anchorCtr="0">
            <a:noAutofit/>
          </a:bodyPr>
          <a:lstStyle/>
          <a:p>
            <a:pPr marL="292100" lvl="0" indent="-298450" algn="l" rtl="0">
              <a:spcBef>
                <a:spcPts val="800"/>
              </a:spcBef>
              <a:spcAft>
                <a:spcPts val="0"/>
              </a:spcAft>
              <a:buClr>
                <a:schemeClr val="lt1"/>
              </a:buClr>
              <a:buSzPts val="2700"/>
              <a:buChar char="•"/>
            </a:pPr>
            <a:r>
              <a:rPr lang="en-US" sz="2700">
                <a:solidFill>
                  <a:schemeClr val="lt1"/>
                </a:solidFill>
                <a:latin typeface="Source Sans Pro"/>
                <a:ea typeface="Source Sans Pro"/>
                <a:cs typeface="Source Sans Pro"/>
                <a:sym typeface="Source Sans Pr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O</a:t>
            </a:r>
            <a:r>
              <a:rPr lang="en-US" sz="2700" b="0" i="0" u="none" strike="noStrike" cap="none">
                <a:solidFill>
                  <a:schemeClr val="lt1"/>
                </a:solidFill>
                <a:latin typeface="Source Sans Pro"/>
                <a:ea typeface="Source Sans Pro"/>
                <a:cs typeface="Source Sans Pro"/>
                <a:sym typeface="Source Sans Pr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riginal creators of                 ,  </a:t>
            </a:r>
            <a:r>
              <a:rPr lang="en-US" sz="2700">
                <a:solidFill>
                  <a:schemeClr val="lt1"/>
                </a:solidFill>
                <a:latin typeface="Source Sans Pro"/>
                <a:ea typeface="Source Sans Pro"/>
                <a:cs typeface="Source Sans Pro"/>
                <a:sym typeface="Source Sans Pr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Databricks Delta &amp; </a:t>
            </a:r>
            <a:endParaRPr sz="2700">
              <a:solidFill>
                <a:schemeClr val="lt1"/>
              </a:solidFill>
              <a:latin typeface="Source Sans Pro"/>
              <a:ea typeface="Source Sans Pro"/>
              <a:cs typeface="Source Sans Pro"/>
              <a:sym typeface="Source Sans Pr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292100" lvl="0" indent="-298450" algn="l" rtl="0">
              <a:spcBef>
                <a:spcPts val="800"/>
              </a:spcBef>
              <a:spcAft>
                <a:spcPts val="0"/>
              </a:spcAft>
              <a:buClr>
                <a:schemeClr val="lt1"/>
              </a:buClr>
              <a:buSzPts val="2700"/>
              <a:buChar char="•"/>
            </a:pPr>
            <a:r>
              <a:rPr lang="en-US" sz="2700">
                <a:solidFill>
                  <a:schemeClr val="lt1"/>
                </a:solidFill>
                <a:latin typeface="Source Sans Pro"/>
                <a:ea typeface="Source Sans Pro"/>
                <a:cs typeface="Source Sans Pro"/>
                <a:sym typeface="Source Sans Pr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2000+ global companies use our platform across big data &amp; machine learning </a:t>
            </a:r>
            <a:r>
              <a:rPr lang="en-US" sz="2700">
                <a:solidFill>
                  <a:schemeClr val="lt1"/>
                </a:solidFill>
                <a:latin typeface="Source Sans Pro"/>
                <a:ea typeface="Source Sans Pro"/>
                <a:cs typeface="Source Sans Pro"/>
                <a:sym typeface="Source Sans Pro"/>
              </a:rPr>
              <a:t>lifecycle</a:t>
            </a:r>
            <a:endParaRPr sz="2700">
              <a:solidFill>
                <a:schemeClr val="lt1"/>
              </a:solidFill>
              <a:latin typeface="Source Sans Pro"/>
              <a:ea typeface="Source Sans Pro"/>
              <a:cs typeface="Source Sans Pro"/>
              <a:sym typeface="Source Sans Pro"/>
            </a:endParaRPr>
          </a:p>
        </p:txBody>
      </p:sp>
      <p:sp>
        <p:nvSpPr>
          <p:cNvPr id="518" name="Google Shape;518;g5195e422c4_2_0"/>
          <p:cNvSpPr txBox="1"/>
          <p:nvPr/>
        </p:nvSpPr>
        <p:spPr>
          <a:xfrm>
            <a:off x="541883" y="1829256"/>
            <a:ext cx="1542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Source Sans Pro SemiBold"/>
                <a:ea typeface="Source Sans Pro SemiBold"/>
                <a:cs typeface="Source Sans Pro SemiBold"/>
                <a:sym typeface="Source Sans Pro SemiBold"/>
              </a:rPr>
              <a:t>VISION</a:t>
            </a:r>
            <a:endParaRPr sz="28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519" name="Google Shape;519;g5195e422c4_2_0"/>
          <p:cNvSpPr txBox="1"/>
          <p:nvPr/>
        </p:nvSpPr>
        <p:spPr>
          <a:xfrm>
            <a:off x="344248" y="3860833"/>
            <a:ext cx="1938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Source Sans Pro SemiBold"/>
                <a:ea typeface="Source Sans Pro SemiBold"/>
                <a:cs typeface="Source Sans Pro SemiBold"/>
                <a:sym typeface="Source Sans Pro SemiBold"/>
              </a:rPr>
              <a:t>WHO WE ARE</a:t>
            </a:r>
            <a:endParaRPr sz="2800" b="1" i="0" u="none" strike="noStrike" cap="none">
              <a:solidFill>
                <a:schemeClr val="accent1"/>
              </a:solidFill>
              <a:latin typeface="Source Sans Pro SemiBold"/>
              <a:ea typeface="Source Sans Pro SemiBold"/>
              <a:cs typeface="Source Sans Pro SemiBold"/>
              <a:sym typeface="Source Sans Pro SemiBold"/>
            </a:endParaRPr>
          </a:p>
        </p:txBody>
      </p:sp>
      <p:sp>
        <p:nvSpPr>
          <p:cNvPr id="520" name="Google Shape;520;g5195e422c4_2_0"/>
          <p:cNvSpPr txBox="1"/>
          <p:nvPr/>
        </p:nvSpPr>
        <p:spPr>
          <a:xfrm>
            <a:off x="3038992" y="2908039"/>
            <a:ext cx="8171100" cy="50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chemeClr val="lt1"/>
                </a:solidFill>
                <a:latin typeface="Source Sans Pro"/>
                <a:ea typeface="Source Sans Pro"/>
                <a:cs typeface="Source Sans Pro"/>
                <a:sym typeface="Source Sans Pro"/>
              </a:rPr>
              <a:t>Unified Analytics Platform</a:t>
            </a:r>
            <a:endParaRPr sz="1500" b="0" i="1" u="none" strike="noStrike" cap="none">
              <a:solidFill>
                <a:schemeClr val="accent1"/>
              </a:solidFill>
              <a:latin typeface="Source Sans Pro"/>
              <a:ea typeface="Source Sans Pro"/>
              <a:cs typeface="Source Sans Pro"/>
              <a:sym typeface="Source Sans Pro"/>
            </a:endParaRPr>
          </a:p>
        </p:txBody>
      </p:sp>
      <p:sp>
        <p:nvSpPr>
          <p:cNvPr id="521" name="Google Shape;521;g5195e422c4_2_0"/>
          <p:cNvSpPr txBox="1"/>
          <p:nvPr/>
        </p:nvSpPr>
        <p:spPr>
          <a:xfrm>
            <a:off x="541883" y="2956539"/>
            <a:ext cx="2086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accent1"/>
                </a:solidFill>
                <a:latin typeface="Source Sans Pro SemiBold"/>
                <a:ea typeface="Source Sans Pro SemiBold"/>
                <a:cs typeface="Source Sans Pro SemiBold"/>
                <a:sym typeface="Source Sans Pro SemiBold"/>
              </a:rPr>
              <a:t>SOLUTION</a:t>
            </a:r>
            <a:endParaRPr sz="2800" b="1" i="0" u="none" strike="noStrike" cap="none">
              <a:solidFill>
                <a:schemeClr val="accent1"/>
              </a:solidFill>
              <a:latin typeface="Source Sans Pro SemiBold"/>
              <a:ea typeface="Source Sans Pro SemiBold"/>
              <a:cs typeface="Source Sans Pro SemiBold"/>
              <a:sym typeface="Source Sans Pro SemiBold"/>
            </a:endParaRPr>
          </a:p>
        </p:txBody>
      </p:sp>
      <p:cxnSp>
        <p:nvCxnSpPr>
          <p:cNvPr id="522" name="Google Shape;522;g5195e422c4_2_0"/>
          <p:cNvCxnSpPr/>
          <p:nvPr/>
        </p:nvCxnSpPr>
        <p:spPr>
          <a:xfrm>
            <a:off x="666983" y="2847327"/>
            <a:ext cx="10678500" cy="0"/>
          </a:xfrm>
          <a:prstGeom prst="straightConnector1">
            <a:avLst/>
          </a:prstGeom>
          <a:noFill/>
          <a:ln w="9525" cap="flat" cmpd="sng">
            <a:solidFill>
              <a:schemeClr val="lt1"/>
            </a:solidFill>
            <a:prstDash val="solid"/>
            <a:round/>
            <a:headEnd type="none" w="sm" len="sm"/>
            <a:tailEnd type="none" w="sm" len="sm"/>
          </a:ln>
        </p:spPr>
      </p:cxnSp>
      <p:cxnSp>
        <p:nvCxnSpPr>
          <p:cNvPr id="523" name="Google Shape;523;g5195e422c4_2_0"/>
          <p:cNvCxnSpPr/>
          <p:nvPr/>
        </p:nvCxnSpPr>
        <p:spPr>
          <a:xfrm>
            <a:off x="704916" y="3571708"/>
            <a:ext cx="10678500" cy="0"/>
          </a:xfrm>
          <a:prstGeom prst="straightConnector1">
            <a:avLst/>
          </a:prstGeom>
          <a:noFill/>
          <a:ln w="9525" cap="flat" cmpd="sng">
            <a:solidFill>
              <a:schemeClr val="lt1"/>
            </a:solidFill>
            <a:prstDash val="solid"/>
            <a:round/>
            <a:headEnd type="none" w="sm" len="sm"/>
            <a:tailEnd type="none" w="sm" len="sm"/>
          </a:ln>
        </p:spPr>
      </p:cxnSp>
      <p:pic>
        <p:nvPicPr>
          <p:cNvPr id="524" name="Google Shape;524;g5195e422c4_2_0"/>
          <p:cNvPicPr preferRelativeResize="0"/>
          <p:nvPr/>
        </p:nvPicPr>
        <p:blipFill rotWithShape="1">
          <a:blip r:embed="rId3">
            <a:alphaModFix/>
          </a:blip>
          <a:srcRect/>
          <a:stretch/>
        </p:blipFill>
        <p:spPr>
          <a:xfrm>
            <a:off x="3705319" y="569760"/>
            <a:ext cx="4397281" cy="747537"/>
          </a:xfrm>
          <a:prstGeom prst="rect">
            <a:avLst/>
          </a:prstGeom>
          <a:noFill/>
          <a:ln>
            <a:noFill/>
          </a:ln>
        </p:spPr>
      </p:pic>
      <p:pic>
        <p:nvPicPr>
          <p:cNvPr id="525" name="Google Shape;525;g5195e422c4_2_0"/>
          <p:cNvPicPr preferRelativeResize="0"/>
          <p:nvPr/>
        </p:nvPicPr>
        <p:blipFill rotWithShape="1">
          <a:blip r:embed="rId4">
            <a:alphaModFix/>
          </a:blip>
          <a:srcRect/>
          <a:stretch/>
        </p:blipFill>
        <p:spPr>
          <a:xfrm>
            <a:off x="6225233" y="3644367"/>
            <a:ext cx="1189832" cy="638133"/>
          </a:xfrm>
          <a:prstGeom prst="rect">
            <a:avLst/>
          </a:prstGeom>
          <a:noFill/>
          <a:ln>
            <a:noFill/>
          </a:ln>
        </p:spPr>
      </p:pic>
      <p:pic>
        <p:nvPicPr>
          <p:cNvPr id="526" name="Google Shape;526;g5195e422c4_2_0"/>
          <p:cNvPicPr preferRelativeResize="0"/>
          <p:nvPr/>
        </p:nvPicPr>
        <p:blipFill>
          <a:blip r:embed="rId5">
            <a:alphaModFix/>
          </a:blip>
          <a:stretch>
            <a:fillRect/>
          </a:stretch>
        </p:blipFill>
        <p:spPr>
          <a:xfrm>
            <a:off x="10193566" y="3860839"/>
            <a:ext cx="1189831" cy="43449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g5195e422c4_1_349"/>
          <p:cNvSpPr txBox="1">
            <a:spLocks noGrp="1"/>
          </p:cNvSpPr>
          <p:nvPr>
            <p:ph type="title"/>
          </p:nvPr>
        </p:nvSpPr>
        <p:spPr>
          <a:xfrm>
            <a:off x="135319" y="121447"/>
            <a:ext cx="11487600" cy="549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lt1"/>
              </a:buClr>
              <a:buSzPts val="1500"/>
              <a:buFont typeface="Source Sans Pro"/>
              <a:buNone/>
            </a:pPr>
            <a:r>
              <a:rPr lang="en-US" sz="3600">
                <a:latin typeface="Source Sans Pro"/>
                <a:ea typeface="Source Sans Pro"/>
                <a:cs typeface="Source Sans Pro"/>
                <a:sym typeface="Source Sans Pro"/>
              </a:rPr>
              <a:t>Q5 Pipeline Generation Targets</a:t>
            </a:r>
            <a:r>
              <a:rPr lang="en-US" sz="3200" b="0">
                <a:latin typeface="Source Sans Pro"/>
                <a:ea typeface="Source Sans Pro"/>
                <a:cs typeface="Source Sans Pro"/>
                <a:sym typeface="Source Sans Pro"/>
              </a:rPr>
              <a:t> </a:t>
            </a:r>
            <a:endParaRPr sz="3200" b="0" i="0" u="none" strike="noStrike" cap="none">
              <a:solidFill>
                <a:schemeClr val="lt1"/>
              </a:solidFill>
              <a:latin typeface="Source Sans Pro"/>
              <a:ea typeface="Source Sans Pro"/>
              <a:cs typeface="Source Sans Pro"/>
              <a:sym typeface="Source Sans Pro"/>
            </a:endParaRPr>
          </a:p>
        </p:txBody>
      </p:sp>
      <p:sp>
        <p:nvSpPr>
          <p:cNvPr id="948" name="Google Shape;948;g5195e422c4_1_349"/>
          <p:cNvSpPr/>
          <p:nvPr/>
        </p:nvSpPr>
        <p:spPr>
          <a:xfrm>
            <a:off x="317250" y="2156340"/>
            <a:ext cx="519000" cy="5139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3</a:t>
            </a:r>
            <a:endParaRPr sz="1500" b="0" i="0" u="none" strike="noStrike" cap="none">
              <a:solidFill>
                <a:srgbClr val="000000"/>
              </a:solidFill>
              <a:latin typeface="Arial"/>
              <a:ea typeface="Arial"/>
              <a:cs typeface="Arial"/>
              <a:sym typeface="Arial"/>
            </a:endParaRPr>
          </a:p>
        </p:txBody>
      </p:sp>
      <p:sp>
        <p:nvSpPr>
          <p:cNvPr id="949" name="Google Shape;949;g5195e422c4_1_349"/>
          <p:cNvSpPr txBox="1">
            <a:spLocks noGrp="1"/>
          </p:cNvSpPr>
          <p:nvPr>
            <p:ph type="sldNum" idx="12"/>
          </p:nvPr>
        </p:nvSpPr>
        <p:spPr>
          <a:xfrm>
            <a:off x="11754354" y="6446443"/>
            <a:ext cx="342900" cy="2973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Arial"/>
              <a:buNone/>
            </a:pPr>
            <a:fld id="{00000000-1234-1234-1234-123412341234}" type="slidenum">
              <a:rPr lang="en-US" sz="1500" b="0" i="0" u="none" strike="noStrike" cap="none">
                <a:solidFill>
                  <a:srgbClr val="000000"/>
                </a:solidFill>
                <a:latin typeface="Arial"/>
                <a:ea typeface="Arial"/>
                <a:cs typeface="Arial"/>
                <a:sym typeface="Arial"/>
              </a:rPr>
              <a:t>20</a:t>
            </a:fld>
            <a:endParaRPr sz="1500" b="0" i="0" u="none" strike="noStrike" cap="none">
              <a:solidFill>
                <a:srgbClr val="000000"/>
              </a:solidFill>
              <a:latin typeface="Arial"/>
              <a:ea typeface="Arial"/>
              <a:cs typeface="Arial"/>
              <a:sym typeface="Arial"/>
            </a:endParaRPr>
          </a:p>
        </p:txBody>
      </p:sp>
      <p:sp>
        <p:nvSpPr>
          <p:cNvPr id="950" name="Google Shape;950;g5195e422c4_1_349"/>
          <p:cNvSpPr/>
          <p:nvPr/>
        </p:nvSpPr>
        <p:spPr>
          <a:xfrm>
            <a:off x="317250" y="1507170"/>
            <a:ext cx="519000" cy="5403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2</a:t>
            </a:r>
            <a:endParaRPr sz="1500" b="0" i="0" u="none" strike="noStrike" cap="none">
              <a:solidFill>
                <a:srgbClr val="000000"/>
              </a:solidFill>
              <a:latin typeface="Arial"/>
              <a:ea typeface="Arial"/>
              <a:cs typeface="Arial"/>
              <a:sym typeface="Arial"/>
            </a:endParaRPr>
          </a:p>
        </p:txBody>
      </p:sp>
      <p:sp>
        <p:nvSpPr>
          <p:cNvPr id="951" name="Google Shape;951;g5195e422c4_1_349"/>
          <p:cNvSpPr/>
          <p:nvPr/>
        </p:nvSpPr>
        <p:spPr>
          <a:xfrm>
            <a:off x="333125" y="2779432"/>
            <a:ext cx="519000" cy="5139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4</a:t>
            </a:r>
            <a:endParaRPr sz="1500" b="0" i="0" u="none" strike="noStrike" cap="none">
              <a:solidFill>
                <a:srgbClr val="000000"/>
              </a:solidFill>
              <a:latin typeface="Arial"/>
              <a:ea typeface="Arial"/>
              <a:cs typeface="Arial"/>
              <a:sym typeface="Arial"/>
            </a:endParaRPr>
          </a:p>
        </p:txBody>
      </p:sp>
      <p:sp>
        <p:nvSpPr>
          <p:cNvPr id="952" name="Google Shape;952;g5195e422c4_1_349"/>
          <p:cNvSpPr/>
          <p:nvPr/>
        </p:nvSpPr>
        <p:spPr>
          <a:xfrm>
            <a:off x="317250" y="857997"/>
            <a:ext cx="519000" cy="5403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b="0" i="0" u="none" strike="noStrike" cap="none">
                <a:solidFill>
                  <a:schemeClr val="accent1"/>
                </a:solidFill>
                <a:latin typeface="Source Sans Pro"/>
                <a:ea typeface="Source Sans Pro"/>
                <a:cs typeface="Source Sans Pro"/>
                <a:sym typeface="Source Sans Pro"/>
              </a:rPr>
              <a:t>1</a:t>
            </a:r>
            <a:endParaRPr sz="1500" b="0" i="0" u="none" strike="noStrike" cap="none">
              <a:solidFill>
                <a:srgbClr val="000000"/>
              </a:solidFill>
              <a:latin typeface="Arial"/>
              <a:ea typeface="Arial"/>
              <a:cs typeface="Arial"/>
              <a:sym typeface="Arial"/>
            </a:endParaRPr>
          </a:p>
        </p:txBody>
      </p:sp>
      <p:sp>
        <p:nvSpPr>
          <p:cNvPr id="953" name="Google Shape;953;g5195e422c4_1_349"/>
          <p:cNvSpPr txBox="1"/>
          <p:nvPr/>
        </p:nvSpPr>
        <p:spPr>
          <a:xfrm>
            <a:off x="317250" y="820950"/>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LMCO = Analytics (Baylor)/ Security (Gordon)</a:t>
            </a:r>
            <a:endParaRPr sz="3000" i="0" u="none" strike="noStrike" cap="none">
              <a:solidFill>
                <a:srgbClr val="FFFFFF"/>
              </a:solidFill>
              <a:latin typeface="Source Sans Pro"/>
              <a:ea typeface="Source Sans Pro"/>
              <a:cs typeface="Source Sans Pro"/>
              <a:sym typeface="Source Sans Pro"/>
            </a:endParaRPr>
          </a:p>
        </p:txBody>
      </p:sp>
      <p:sp>
        <p:nvSpPr>
          <p:cNvPr id="954" name="Google Shape;954;g5195e422c4_1_349"/>
          <p:cNvSpPr/>
          <p:nvPr/>
        </p:nvSpPr>
        <p:spPr>
          <a:xfrm>
            <a:off x="317250" y="4670940"/>
            <a:ext cx="519000" cy="5139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7</a:t>
            </a:r>
            <a:endParaRPr sz="1500" b="0" i="0" u="none" strike="noStrike" cap="none">
              <a:solidFill>
                <a:srgbClr val="000000"/>
              </a:solidFill>
              <a:latin typeface="Arial"/>
              <a:ea typeface="Arial"/>
              <a:cs typeface="Arial"/>
              <a:sym typeface="Arial"/>
            </a:endParaRPr>
          </a:p>
        </p:txBody>
      </p:sp>
      <p:sp>
        <p:nvSpPr>
          <p:cNvPr id="955" name="Google Shape;955;g5195e422c4_1_349"/>
          <p:cNvSpPr/>
          <p:nvPr/>
        </p:nvSpPr>
        <p:spPr>
          <a:xfrm>
            <a:off x="317250" y="4021770"/>
            <a:ext cx="519000" cy="5403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6</a:t>
            </a:r>
            <a:endParaRPr sz="1500" b="0" i="0" u="none" strike="noStrike" cap="none">
              <a:solidFill>
                <a:srgbClr val="000000"/>
              </a:solidFill>
              <a:latin typeface="Arial"/>
              <a:ea typeface="Arial"/>
              <a:cs typeface="Arial"/>
              <a:sym typeface="Arial"/>
            </a:endParaRPr>
          </a:p>
        </p:txBody>
      </p:sp>
      <p:sp>
        <p:nvSpPr>
          <p:cNvPr id="956" name="Google Shape;956;g5195e422c4_1_349"/>
          <p:cNvSpPr/>
          <p:nvPr/>
        </p:nvSpPr>
        <p:spPr>
          <a:xfrm>
            <a:off x="333125" y="5294032"/>
            <a:ext cx="519000" cy="5139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8</a:t>
            </a:r>
            <a:endParaRPr sz="1500" b="0" i="0" u="none" strike="noStrike" cap="none">
              <a:solidFill>
                <a:srgbClr val="000000"/>
              </a:solidFill>
              <a:latin typeface="Arial"/>
              <a:ea typeface="Arial"/>
              <a:cs typeface="Arial"/>
              <a:sym typeface="Arial"/>
            </a:endParaRPr>
          </a:p>
        </p:txBody>
      </p:sp>
      <p:sp>
        <p:nvSpPr>
          <p:cNvPr id="957" name="Google Shape;957;g5195e422c4_1_349"/>
          <p:cNvSpPr/>
          <p:nvPr/>
        </p:nvSpPr>
        <p:spPr>
          <a:xfrm>
            <a:off x="317250" y="3372597"/>
            <a:ext cx="519000" cy="540300"/>
          </a:xfrm>
          <a:prstGeom prst="ellipse">
            <a:avLst/>
          </a:prstGeom>
          <a:noFill/>
          <a:ln w="190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just" rtl="0">
              <a:lnSpc>
                <a:spcPct val="100000"/>
              </a:lnSpc>
              <a:spcBef>
                <a:spcPts val="0"/>
              </a:spcBef>
              <a:spcAft>
                <a:spcPts val="0"/>
              </a:spcAft>
              <a:buClr>
                <a:schemeClr val="accent1"/>
              </a:buClr>
              <a:buSzPts val="800"/>
              <a:buFont typeface="Source Sans Pro"/>
              <a:buNone/>
            </a:pPr>
            <a:r>
              <a:rPr lang="en-US" sz="3300">
                <a:solidFill>
                  <a:schemeClr val="accent1"/>
                </a:solidFill>
                <a:latin typeface="Source Sans Pro"/>
                <a:ea typeface="Source Sans Pro"/>
                <a:cs typeface="Source Sans Pro"/>
                <a:sym typeface="Source Sans Pro"/>
              </a:rPr>
              <a:t>5</a:t>
            </a:r>
            <a:endParaRPr sz="1500" b="0" i="0" u="none" strike="noStrike" cap="none">
              <a:solidFill>
                <a:srgbClr val="000000"/>
              </a:solidFill>
              <a:latin typeface="Arial"/>
              <a:ea typeface="Arial"/>
              <a:cs typeface="Arial"/>
              <a:sym typeface="Arial"/>
            </a:endParaRPr>
          </a:p>
        </p:txBody>
      </p:sp>
      <p:sp>
        <p:nvSpPr>
          <p:cNvPr id="958" name="Google Shape;958;g5195e422c4_1_349"/>
          <p:cNvSpPr txBox="1"/>
          <p:nvPr/>
        </p:nvSpPr>
        <p:spPr>
          <a:xfrm>
            <a:off x="317250" y="1470200"/>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NGC = ESS Analytics (Vitek)/ Security (Raber/ Papay)</a:t>
            </a:r>
            <a:endParaRPr sz="3000" i="0" u="none" strike="noStrike" cap="none">
              <a:solidFill>
                <a:srgbClr val="FFFFFF"/>
              </a:solidFill>
              <a:latin typeface="Source Sans Pro"/>
              <a:ea typeface="Source Sans Pro"/>
              <a:cs typeface="Source Sans Pro"/>
              <a:sym typeface="Source Sans Pro"/>
            </a:endParaRPr>
          </a:p>
        </p:txBody>
      </p:sp>
      <p:sp>
        <p:nvSpPr>
          <p:cNvPr id="959" name="Google Shape;959;g5195e422c4_1_349"/>
          <p:cNvSpPr txBox="1"/>
          <p:nvPr/>
        </p:nvSpPr>
        <p:spPr>
          <a:xfrm>
            <a:off x="317250" y="2156000"/>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RTN  = GBS Analytics (Lee)/ Security (Brown/ Costa)</a:t>
            </a:r>
            <a:endParaRPr sz="3000" i="0" u="none" strike="noStrike" cap="none">
              <a:solidFill>
                <a:srgbClr val="FFFFFF"/>
              </a:solidFill>
              <a:latin typeface="Source Sans Pro"/>
              <a:ea typeface="Source Sans Pro"/>
              <a:cs typeface="Source Sans Pro"/>
              <a:sym typeface="Source Sans Pro"/>
            </a:endParaRPr>
          </a:p>
        </p:txBody>
      </p:sp>
      <p:sp>
        <p:nvSpPr>
          <p:cNvPr id="960" name="Google Shape;960;g5195e422c4_1_349"/>
          <p:cNvSpPr txBox="1"/>
          <p:nvPr/>
        </p:nvSpPr>
        <p:spPr>
          <a:xfrm>
            <a:off x="273175" y="2766438"/>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MITRE  =  Analytics (Sorensen)/ Security (Finn)</a:t>
            </a:r>
            <a:endParaRPr sz="3000" i="0" u="none" strike="noStrike" cap="none">
              <a:solidFill>
                <a:srgbClr val="FFFFFF"/>
              </a:solidFill>
              <a:latin typeface="Source Sans Pro"/>
              <a:ea typeface="Source Sans Pro"/>
              <a:cs typeface="Source Sans Pro"/>
              <a:sym typeface="Source Sans Pro"/>
            </a:endParaRPr>
          </a:p>
        </p:txBody>
      </p:sp>
      <p:sp>
        <p:nvSpPr>
          <p:cNvPr id="961" name="Google Shape;961;g5195e422c4_1_349"/>
          <p:cNvSpPr txBox="1"/>
          <p:nvPr/>
        </p:nvSpPr>
        <p:spPr>
          <a:xfrm>
            <a:off x="317250" y="3420213"/>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ULA  =  Analytics / Security (IBM)</a:t>
            </a:r>
            <a:endParaRPr sz="3000" i="0" u="none" strike="noStrike" cap="none">
              <a:solidFill>
                <a:srgbClr val="FFFFFF"/>
              </a:solidFill>
              <a:latin typeface="Source Sans Pro"/>
              <a:ea typeface="Source Sans Pro"/>
              <a:cs typeface="Source Sans Pro"/>
              <a:sym typeface="Source Sans Pro"/>
            </a:endParaRPr>
          </a:p>
        </p:txBody>
      </p:sp>
      <p:sp>
        <p:nvSpPr>
          <p:cNvPr id="962" name="Google Shape;962;g5195e422c4_1_349"/>
          <p:cNvSpPr txBox="1"/>
          <p:nvPr/>
        </p:nvSpPr>
        <p:spPr>
          <a:xfrm>
            <a:off x="317250" y="4062675"/>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General Dynamics  =  Analytics (?) / Security (Baker/ Olmstead)</a:t>
            </a:r>
            <a:endParaRPr sz="3000" i="0" u="none" strike="noStrike" cap="none">
              <a:solidFill>
                <a:srgbClr val="FFFFFF"/>
              </a:solidFill>
              <a:latin typeface="Source Sans Pro"/>
              <a:ea typeface="Source Sans Pro"/>
              <a:cs typeface="Source Sans Pro"/>
              <a:sym typeface="Source Sans Pro"/>
            </a:endParaRPr>
          </a:p>
        </p:txBody>
      </p:sp>
      <p:sp>
        <p:nvSpPr>
          <p:cNvPr id="963" name="Google Shape;963;g5195e422c4_1_349"/>
          <p:cNvSpPr txBox="1"/>
          <p:nvPr/>
        </p:nvSpPr>
        <p:spPr>
          <a:xfrm>
            <a:off x="401425" y="4684450"/>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HII/ NNS =  Analytics (Bharat) / Security (Forest (ret)</a:t>
            </a:r>
            <a:endParaRPr sz="3000" i="0" u="none" strike="noStrike" cap="none">
              <a:solidFill>
                <a:srgbClr val="FFFFFF"/>
              </a:solidFill>
              <a:latin typeface="Source Sans Pro"/>
              <a:ea typeface="Source Sans Pro"/>
              <a:cs typeface="Source Sans Pro"/>
              <a:sym typeface="Source Sans Pro"/>
            </a:endParaRPr>
          </a:p>
        </p:txBody>
      </p:sp>
      <p:sp>
        <p:nvSpPr>
          <p:cNvPr id="964" name="Google Shape;964;g5195e422c4_1_349"/>
          <p:cNvSpPr txBox="1"/>
          <p:nvPr/>
        </p:nvSpPr>
        <p:spPr>
          <a:xfrm>
            <a:off x="401425" y="5243775"/>
            <a:ext cx="10766400" cy="766800"/>
          </a:xfrm>
          <a:prstGeom prst="rect">
            <a:avLst/>
          </a:prstGeom>
          <a:noFill/>
          <a:ln>
            <a:noFill/>
          </a:ln>
        </p:spPr>
        <p:txBody>
          <a:bodyPr spcFirstLastPara="1" wrap="square" lIns="91425" tIns="91425" rIns="91425" bIns="91425" anchor="t" anchorCtr="0">
            <a:noAutofit/>
          </a:bodyPr>
          <a:lstStyle/>
          <a:p>
            <a:pPr marL="609600" marR="0" lvl="0" indent="0" algn="l" rtl="0">
              <a:lnSpc>
                <a:spcPct val="100000"/>
              </a:lnSpc>
              <a:spcBef>
                <a:spcPts val="0"/>
              </a:spcBef>
              <a:spcAft>
                <a:spcPts val="0"/>
              </a:spcAft>
              <a:buClr>
                <a:srgbClr val="FFFFFF"/>
              </a:buClr>
              <a:buSzPts val="4000"/>
              <a:buFont typeface="Source Sans Pro"/>
              <a:buNone/>
            </a:pPr>
            <a:r>
              <a:rPr lang="en-US" sz="3000">
                <a:solidFill>
                  <a:srgbClr val="FFFFFF"/>
                </a:solidFill>
                <a:latin typeface="Source Sans Pro"/>
                <a:ea typeface="Source Sans Pro"/>
                <a:cs typeface="Source Sans Pro"/>
                <a:sym typeface="Source Sans Pro"/>
              </a:rPr>
              <a:t>SAIC =  Analytics (? not Chitra, Onstatt) / Security (Lynch/ )</a:t>
            </a:r>
            <a:endParaRPr sz="3000" i="0" u="none" strike="noStrike" cap="none">
              <a:solidFill>
                <a:srgbClr val="FFFFFF"/>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g5195e422c4_1_376"/>
          <p:cNvSpPr txBox="1">
            <a:spLocks noGrp="1"/>
          </p:cNvSpPr>
          <p:nvPr>
            <p:ph type="title"/>
          </p:nvPr>
        </p:nvSpPr>
        <p:spPr>
          <a:xfrm>
            <a:off x="467930" y="527345"/>
            <a:ext cx="11413800" cy="1143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sz="9600">
                <a:latin typeface="Source Sans Pro Light"/>
                <a:ea typeface="Source Sans Pro Light"/>
                <a:cs typeface="Source Sans Pro Light"/>
                <a:sym typeface="Source Sans Pro Light"/>
              </a:rPr>
              <a:t>Action Plan -</a:t>
            </a:r>
            <a:endParaRPr sz="96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Here is my ask:</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1 hour strategy session on each account</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Who, what, where?</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Specific Uses Cases for DB and the SSP/ PS team to target</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Targeted plan to POC in each account/ multiple BUs or Divisions</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Let’s get this party started!</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Complete the above by 6/21</a:t>
            </a:r>
            <a:endParaRPr sz="1800">
              <a:latin typeface="Source Sans Pro Light"/>
              <a:ea typeface="Source Sans Pro Light"/>
              <a:cs typeface="Source Sans Pro Light"/>
              <a:sym typeface="Source Sans Pro Light"/>
            </a:endParaRPr>
          </a:p>
          <a:p>
            <a:pPr marL="0" marR="0" lvl="0" indent="0" algn="ctr" rtl="0">
              <a:lnSpc>
                <a:spcPct val="100000"/>
              </a:lnSpc>
              <a:spcBef>
                <a:spcPts val="0"/>
              </a:spcBef>
              <a:spcAft>
                <a:spcPts val="0"/>
              </a:spcAft>
              <a:buSzPts val="1400"/>
              <a:buNone/>
            </a:pPr>
            <a:r>
              <a:rPr lang="en-US" sz="1800">
                <a:latin typeface="Source Sans Pro Light"/>
                <a:ea typeface="Source Sans Pro Light"/>
                <a:cs typeface="Source Sans Pro Light"/>
                <a:sym typeface="Source Sans Pro Light"/>
              </a:rPr>
              <a:t>Report out to Yagy and Davis on the plan6/25 (e-mail)</a:t>
            </a:r>
            <a:endParaRPr sz="1800">
              <a:latin typeface="Source Sans Pro Light"/>
              <a:ea typeface="Source Sans Pro Light"/>
              <a:cs typeface="Source Sans Pro Light"/>
              <a:sym typeface="Source Sans Pro Ligh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3"/>
          <p:cNvSpPr txBox="1">
            <a:spLocks noGrp="1"/>
          </p:cNvSpPr>
          <p:nvPr>
            <p:ph type="title"/>
          </p:nvPr>
        </p:nvSpPr>
        <p:spPr>
          <a:xfrm>
            <a:off x="361536" y="1650972"/>
            <a:ext cx="11487600" cy="17736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7200" b="0" i="0" u="none" strike="noStrike" cap="none">
                <a:solidFill>
                  <a:schemeClr val="lt1"/>
                </a:solidFill>
                <a:latin typeface="Source Sans Pro"/>
                <a:ea typeface="Source Sans Pro"/>
                <a:cs typeface="Source Sans Pro"/>
                <a:sym typeface="Source Sans Pro"/>
              </a:rPr>
              <a:t>Azure Databricks </a:t>
            </a:r>
            <a:br>
              <a:rPr lang="en-US" sz="5100" b="0" i="0" u="none" strike="noStrike" cap="none">
                <a:solidFill>
                  <a:schemeClr val="lt1"/>
                </a:solidFill>
                <a:latin typeface="Source Sans Pro"/>
                <a:ea typeface="Source Sans Pro"/>
                <a:cs typeface="Source Sans Pro"/>
                <a:sym typeface="Source Sans Pro"/>
              </a:rPr>
            </a:br>
            <a:endParaRPr sz="5100" b="0" i="0" u="none" strike="noStrike" cap="none">
              <a:solidFill>
                <a:schemeClr val="lt1"/>
              </a:solidFill>
              <a:latin typeface="Source Sans Pro"/>
              <a:ea typeface="Source Sans Pro"/>
              <a:cs typeface="Source Sans Pro"/>
              <a:sym typeface="Source Sans Pro"/>
            </a:endParaRPr>
          </a:p>
        </p:txBody>
      </p:sp>
      <p:sp>
        <p:nvSpPr>
          <p:cNvPr id="975" name="Google Shape;975;p13"/>
          <p:cNvSpPr txBox="1">
            <a:spLocks noGrp="1"/>
          </p:cNvSpPr>
          <p:nvPr>
            <p:ph type="sldNum" idx="12"/>
          </p:nvPr>
        </p:nvSpPr>
        <p:spPr>
          <a:xfrm>
            <a:off x="11754355" y="6446442"/>
            <a:ext cx="342900" cy="2973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lt1"/>
                </a:solidFill>
                <a:latin typeface="Calibri"/>
                <a:ea typeface="Calibri"/>
                <a:cs typeface="Calibri"/>
                <a:sym typeface="Calibri"/>
              </a:rPr>
              <a:t>22</a:t>
            </a:fld>
            <a:endParaRPr sz="1000" b="0" i="0" u="none" strike="noStrike" cap="none">
              <a:solidFill>
                <a:schemeClr val="lt1"/>
              </a:solidFill>
              <a:latin typeface="Calibri"/>
              <a:ea typeface="Calibri"/>
              <a:cs typeface="Calibri"/>
              <a:sym typeface="Calibri"/>
            </a:endParaRPr>
          </a:p>
        </p:txBody>
      </p:sp>
      <p:sp>
        <p:nvSpPr>
          <p:cNvPr id="976" name="Google Shape;976;p13"/>
          <p:cNvSpPr txBox="1">
            <a:spLocks noGrp="1"/>
          </p:cNvSpPr>
          <p:nvPr>
            <p:ph type="body" idx="4294967295"/>
          </p:nvPr>
        </p:nvSpPr>
        <p:spPr>
          <a:xfrm>
            <a:off x="1618489" y="3076514"/>
            <a:ext cx="5074800" cy="174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80"/>
              <a:buFont typeface="Arial"/>
              <a:buNone/>
            </a:pPr>
            <a:r>
              <a:rPr lang="en-US" sz="3200" b="0" i="0" u="none" strike="noStrike" cap="none">
                <a:solidFill>
                  <a:schemeClr val="lt1"/>
                </a:solidFill>
                <a:latin typeface="Source Sans Pro"/>
                <a:ea typeface="Source Sans Pro"/>
                <a:cs typeface="Source Sans Pro"/>
                <a:sym typeface="Source Sans Pro"/>
              </a:rPr>
              <a:t>For more information: </a:t>
            </a:r>
            <a:br>
              <a:rPr lang="en-US" sz="3200" b="0" i="0" u="none" strike="noStrike" cap="none">
                <a:solidFill>
                  <a:schemeClr val="lt1"/>
                </a:solidFill>
                <a:latin typeface="Source Sans Pro"/>
                <a:ea typeface="Source Sans Pro"/>
                <a:cs typeface="Source Sans Pro"/>
                <a:sym typeface="Source Sans Pro"/>
              </a:rPr>
            </a:br>
            <a:r>
              <a:rPr lang="en-US" sz="3200" b="0" i="0" u="sng" strike="noStrike" cap="none">
                <a:solidFill>
                  <a:schemeClr val="hlink"/>
                </a:solidFill>
                <a:latin typeface="Source Sans Pro"/>
                <a:ea typeface="Source Sans Pro"/>
                <a:cs typeface="Source Sans Pro"/>
                <a:sym typeface="Source Sans Pro"/>
                <a:hlinkClick r:id="rId3"/>
              </a:rPr>
              <a:t>databricks.com/azure</a:t>
            </a:r>
            <a:endParaRPr sz="3200" b="0" i="0" u="none" strike="noStrike" cap="none">
              <a:solidFill>
                <a:schemeClr val="lt1"/>
              </a:solidFill>
              <a:latin typeface="Source Sans Pro"/>
              <a:ea typeface="Source Sans Pro"/>
              <a:cs typeface="Source Sans Pro"/>
              <a:sym typeface="Source Sans Pro"/>
            </a:endParaRPr>
          </a:p>
        </p:txBody>
      </p:sp>
      <p:sp>
        <p:nvSpPr>
          <p:cNvPr id="977" name="Google Shape;977;p13"/>
          <p:cNvSpPr/>
          <p:nvPr/>
        </p:nvSpPr>
        <p:spPr>
          <a:xfrm>
            <a:off x="1618500" y="4402700"/>
            <a:ext cx="61860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lt1"/>
                </a:solidFill>
                <a:latin typeface="Source Sans Pro"/>
                <a:ea typeface="Source Sans Pro"/>
                <a:cs typeface="Source Sans Pro"/>
                <a:sym typeface="Source Sans Pro"/>
              </a:rPr>
              <a:t>Get Started with </a:t>
            </a:r>
            <a:br>
              <a:rPr lang="en-US" sz="3000" b="0" i="0" u="none" strike="noStrike" cap="none">
                <a:solidFill>
                  <a:schemeClr val="lt1"/>
                </a:solidFill>
                <a:latin typeface="Source Sans Pro"/>
                <a:ea typeface="Source Sans Pro"/>
                <a:cs typeface="Source Sans Pro"/>
                <a:sym typeface="Source Sans Pro"/>
              </a:rPr>
            </a:br>
            <a:r>
              <a:rPr lang="en-US" sz="3000" b="0" i="0" u="none" strike="noStrike" cap="none">
                <a:solidFill>
                  <a:schemeClr val="lt1"/>
                </a:solidFill>
                <a:latin typeface="Source Sans Pro"/>
                <a:ea typeface="Source Sans Pro"/>
                <a:cs typeface="Source Sans Pro"/>
                <a:sym typeface="Source Sans Pro"/>
              </a:rPr>
              <a:t>Azure Databricks: </a:t>
            </a:r>
            <a:br>
              <a:rPr lang="en-US" sz="3000" b="0" i="0" u="none" strike="noStrike" cap="none">
                <a:solidFill>
                  <a:schemeClr val="lt1"/>
                </a:solidFill>
                <a:latin typeface="Source Sans Pro"/>
                <a:ea typeface="Source Sans Pro"/>
                <a:cs typeface="Source Sans Pro"/>
                <a:sym typeface="Source Sans Pro"/>
              </a:rPr>
            </a:br>
            <a:r>
              <a:rPr lang="en-US" sz="3000" b="0" i="0" u="sng" strike="noStrike" cap="none">
                <a:solidFill>
                  <a:schemeClr val="accent1"/>
                </a:solidFill>
                <a:latin typeface="Source Sans Pro"/>
                <a:ea typeface="Source Sans Pro"/>
                <a:cs typeface="Source Sans Pro"/>
                <a:sym typeface="Source Sans Pro"/>
              </a:rPr>
              <a:t>http://bit.ly/AzureDatabricks</a:t>
            </a:r>
            <a:endParaRPr sz="3000" b="0" i="0" u="sng" strike="noStrike" cap="none">
              <a:solidFill>
                <a:schemeClr val="accent1"/>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4"/>
          <p:cNvSpPr txBox="1">
            <a:spLocks noGrp="1"/>
          </p:cNvSpPr>
          <p:nvPr>
            <p:ph type="title"/>
          </p:nvPr>
        </p:nvSpPr>
        <p:spPr>
          <a:xfrm>
            <a:off x="339680" y="2505095"/>
            <a:ext cx="11413939" cy="1143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400"/>
              <a:buNone/>
            </a:pPr>
            <a:r>
              <a:rPr lang="en-US" sz="9600" b="0" i="0" u="none" strike="noStrike" cap="none">
                <a:solidFill>
                  <a:schemeClr val="lt1"/>
                </a:solidFill>
                <a:latin typeface="Source Sans Pro Light"/>
                <a:ea typeface="Source Sans Pro Light"/>
                <a:cs typeface="Source Sans Pro Light"/>
                <a:sym typeface="Source Sans Pro Light"/>
              </a:rPr>
              <a:t>End</a:t>
            </a:r>
            <a:endParaRPr sz="8000" b="0" i="0" u="none" strike="noStrike" cap="none">
              <a:solidFill>
                <a:schemeClr val="lt1"/>
              </a:solidFill>
              <a:latin typeface="Source Sans Pro Light"/>
              <a:ea typeface="Source Sans Pro Light"/>
              <a:cs typeface="Source Sans Pro Light"/>
              <a:sym typeface="Source Sans Pro Light"/>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
          <p:cNvSpPr txBox="1"/>
          <p:nvPr/>
        </p:nvSpPr>
        <p:spPr>
          <a:xfrm>
            <a:off x="339679" y="275167"/>
            <a:ext cx="11741600" cy="1143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6267" b="0" i="0" u="none" strike="noStrike" cap="none">
                <a:solidFill>
                  <a:schemeClr val="lt1"/>
                </a:solidFill>
                <a:latin typeface="Source Sans Pro"/>
                <a:ea typeface="Source Sans Pro"/>
                <a:cs typeface="Source Sans Pro"/>
                <a:sym typeface="Source Sans Pro"/>
              </a:rPr>
              <a:t>AI has huge promise</a:t>
            </a:r>
            <a:endParaRPr sz="6267" b="0"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6267" b="0" i="0" u="none" strike="noStrike" cap="none">
              <a:solidFill>
                <a:schemeClr val="lt1"/>
              </a:solidFill>
              <a:latin typeface="Source Sans Pro"/>
              <a:ea typeface="Source Sans Pro"/>
              <a:cs typeface="Source Sans Pro"/>
              <a:sym typeface="Source Sans Pro"/>
            </a:endParaRPr>
          </a:p>
        </p:txBody>
      </p:sp>
      <p:pic>
        <p:nvPicPr>
          <p:cNvPr id="533" name="Google Shape;533;p3"/>
          <p:cNvPicPr preferRelativeResize="0"/>
          <p:nvPr/>
        </p:nvPicPr>
        <p:blipFill rotWithShape="1">
          <a:blip r:embed="rId3">
            <a:alphaModFix/>
          </a:blip>
          <a:srcRect l="3979" t="6052" r="3039" b="1523"/>
          <a:stretch/>
        </p:blipFill>
        <p:spPr>
          <a:xfrm>
            <a:off x="-55289" y="2571141"/>
            <a:ext cx="2741345" cy="1816623"/>
          </a:xfrm>
          <a:prstGeom prst="rect">
            <a:avLst/>
          </a:prstGeom>
          <a:noFill/>
          <a:ln>
            <a:noFill/>
          </a:ln>
        </p:spPr>
      </p:pic>
      <p:sp>
        <p:nvSpPr>
          <p:cNvPr id="534" name="Google Shape;534;p3"/>
          <p:cNvSpPr txBox="1"/>
          <p:nvPr/>
        </p:nvSpPr>
        <p:spPr>
          <a:xfrm>
            <a:off x="159472" y="4413697"/>
            <a:ext cx="2169600" cy="4088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0"/>
              </a:spcBef>
              <a:spcAft>
                <a:spcPts val="0"/>
              </a:spcAft>
              <a:buNone/>
            </a:pPr>
            <a:r>
              <a:rPr lang="en-US" sz="1733" b="0" i="0" u="none" strike="noStrike" cap="none">
                <a:solidFill>
                  <a:schemeClr val="lt1"/>
                </a:solidFill>
                <a:latin typeface="Source Sans Pro"/>
                <a:ea typeface="Source Sans Pro"/>
                <a:cs typeface="Source Sans Pro"/>
                <a:sym typeface="Source Sans Pro"/>
              </a:rPr>
              <a:t>Transportation</a:t>
            </a:r>
            <a:endParaRPr sz="2400" b="0" i="0" u="none" strike="noStrike" cap="none">
              <a:solidFill>
                <a:schemeClr val="lt1"/>
              </a:solidFill>
              <a:latin typeface="Source Sans Pro"/>
              <a:ea typeface="Source Sans Pro"/>
              <a:cs typeface="Source Sans Pro"/>
              <a:sym typeface="Source Sans Pro"/>
            </a:endParaRPr>
          </a:p>
        </p:txBody>
      </p:sp>
      <p:pic>
        <p:nvPicPr>
          <p:cNvPr id="535" name="Google Shape;535;p3"/>
          <p:cNvPicPr preferRelativeResize="0"/>
          <p:nvPr/>
        </p:nvPicPr>
        <p:blipFill rotWithShape="1">
          <a:blip r:embed="rId4">
            <a:alphaModFix/>
          </a:blip>
          <a:srcRect l="17159" t="2390" r="18572" b="-2388"/>
          <a:stretch/>
        </p:blipFill>
        <p:spPr>
          <a:xfrm rot="9272723">
            <a:off x="2770184" y="2372721"/>
            <a:ext cx="2372288" cy="2298752"/>
          </a:xfrm>
          <a:prstGeom prst="ellipse">
            <a:avLst/>
          </a:prstGeom>
          <a:noFill/>
          <a:ln>
            <a:noFill/>
          </a:ln>
        </p:spPr>
      </p:pic>
      <p:sp>
        <p:nvSpPr>
          <p:cNvPr id="536" name="Google Shape;536;p3"/>
          <p:cNvSpPr txBox="1"/>
          <p:nvPr/>
        </p:nvSpPr>
        <p:spPr>
          <a:xfrm>
            <a:off x="2585300" y="4428303"/>
            <a:ext cx="2951600" cy="3796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0"/>
              </a:spcBef>
              <a:spcAft>
                <a:spcPts val="0"/>
              </a:spcAft>
              <a:buNone/>
            </a:pPr>
            <a:r>
              <a:rPr lang="en-US" sz="1733" b="0" i="0" u="none" strike="noStrike" cap="none">
                <a:solidFill>
                  <a:schemeClr val="lt1"/>
                </a:solidFill>
                <a:latin typeface="Source Sans Pro"/>
                <a:ea typeface="Source Sans Pro"/>
                <a:cs typeface="Source Sans Pro"/>
                <a:sym typeface="Source Sans Pro"/>
              </a:rPr>
              <a:t>Healthcare and Genomics</a:t>
            </a:r>
            <a:endParaRPr sz="2400" b="0" i="0" u="none" strike="noStrike" cap="none">
              <a:solidFill>
                <a:schemeClr val="lt1"/>
              </a:solidFill>
              <a:latin typeface="Source Sans Pro"/>
              <a:ea typeface="Source Sans Pro"/>
              <a:cs typeface="Source Sans Pro"/>
              <a:sym typeface="Source Sans Pro"/>
            </a:endParaRPr>
          </a:p>
        </p:txBody>
      </p:sp>
      <p:sp>
        <p:nvSpPr>
          <p:cNvPr id="537" name="Google Shape;537;p3"/>
          <p:cNvSpPr txBox="1"/>
          <p:nvPr/>
        </p:nvSpPr>
        <p:spPr>
          <a:xfrm>
            <a:off x="4342812" y="4883136"/>
            <a:ext cx="3753600" cy="5280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0"/>
              </a:spcBef>
              <a:spcAft>
                <a:spcPts val="0"/>
              </a:spcAft>
              <a:buNone/>
            </a:pPr>
            <a:r>
              <a:rPr lang="en-US" sz="2133" b="0" i="1" u="none" strike="noStrike" cap="none">
                <a:solidFill>
                  <a:schemeClr val="lt1"/>
                </a:solidFill>
                <a:latin typeface="Source Sans Pro"/>
                <a:ea typeface="Source Sans Pro"/>
                <a:cs typeface="Source Sans Pro"/>
                <a:sym typeface="Source Sans Pro"/>
              </a:rPr>
              <a:t>and many more...</a:t>
            </a:r>
            <a:endParaRPr sz="2267" b="0" i="1" u="none" strike="noStrike" cap="none">
              <a:solidFill>
                <a:schemeClr val="lt1"/>
              </a:solidFill>
              <a:latin typeface="Source Sans Pro"/>
              <a:ea typeface="Source Sans Pro"/>
              <a:cs typeface="Source Sans Pro"/>
              <a:sym typeface="Source Sans Pro"/>
            </a:endParaRPr>
          </a:p>
        </p:txBody>
      </p:sp>
      <p:sp>
        <p:nvSpPr>
          <p:cNvPr id="538" name="Google Shape;538;p3"/>
          <p:cNvSpPr txBox="1"/>
          <p:nvPr/>
        </p:nvSpPr>
        <p:spPr>
          <a:xfrm>
            <a:off x="5052737" y="4420897"/>
            <a:ext cx="2802400" cy="3944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0"/>
              </a:spcBef>
              <a:spcAft>
                <a:spcPts val="0"/>
              </a:spcAft>
              <a:buNone/>
            </a:pPr>
            <a:r>
              <a:rPr lang="en-US" sz="1733" b="0" i="0" u="none" strike="noStrike" cap="none">
                <a:solidFill>
                  <a:schemeClr val="lt1"/>
                </a:solidFill>
                <a:latin typeface="Source Sans Pro"/>
                <a:ea typeface="Source Sans Pro"/>
                <a:cs typeface="Source Sans Pro"/>
                <a:sym typeface="Source Sans Pro"/>
              </a:rPr>
              <a:t>Internet of Things</a:t>
            </a:r>
            <a:endParaRPr sz="2400" b="0" i="0" u="none" strike="noStrike" cap="none">
              <a:solidFill>
                <a:schemeClr val="lt1"/>
              </a:solidFill>
              <a:latin typeface="Source Sans Pro"/>
              <a:ea typeface="Source Sans Pro"/>
              <a:cs typeface="Source Sans Pro"/>
              <a:sym typeface="Source Sans Pro"/>
            </a:endParaRPr>
          </a:p>
        </p:txBody>
      </p:sp>
      <p:grpSp>
        <p:nvGrpSpPr>
          <p:cNvPr id="539" name="Google Shape;539;p3"/>
          <p:cNvGrpSpPr/>
          <p:nvPr/>
        </p:nvGrpSpPr>
        <p:grpSpPr>
          <a:xfrm>
            <a:off x="5682209" y="2489048"/>
            <a:ext cx="1543439" cy="1766529"/>
            <a:chOff x="6213767" y="1817856"/>
            <a:chExt cx="1852422" cy="2120175"/>
          </a:xfrm>
        </p:grpSpPr>
        <p:pic>
          <p:nvPicPr>
            <p:cNvPr id="540" name="Google Shape;540;p3"/>
            <p:cNvPicPr preferRelativeResize="0"/>
            <p:nvPr/>
          </p:nvPicPr>
          <p:blipFill rotWithShape="1">
            <a:blip r:embed="rId5">
              <a:alphaModFix/>
            </a:blip>
            <a:srcRect/>
            <a:stretch/>
          </p:blipFill>
          <p:spPr>
            <a:xfrm>
              <a:off x="6213767" y="1817856"/>
              <a:ext cx="743371" cy="2120175"/>
            </a:xfrm>
            <a:prstGeom prst="rect">
              <a:avLst/>
            </a:prstGeom>
            <a:noFill/>
            <a:ln>
              <a:noFill/>
            </a:ln>
          </p:spPr>
        </p:pic>
        <p:pic>
          <p:nvPicPr>
            <p:cNvPr id="541" name="Google Shape;541;p3"/>
            <p:cNvPicPr preferRelativeResize="0"/>
            <p:nvPr/>
          </p:nvPicPr>
          <p:blipFill rotWithShape="1">
            <a:blip r:embed="rId6">
              <a:alphaModFix/>
            </a:blip>
            <a:srcRect l="24749" t="14890" r="25069" b="16105"/>
            <a:stretch/>
          </p:blipFill>
          <p:spPr>
            <a:xfrm>
              <a:off x="6773914" y="2514006"/>
              <a:ext cx="1292275" cy="1332825"/>
            </a:xfrm>
            <a:prstGeom prst="rect">
              <a:avLst/>
            </a:prstGeom>
            <a:noFill/>
            <a:ln>
              <a:noFill/>
            </a:ln>
          </p:spPr>
        </p:pic>
      </p:grpSp>
      <p:pic>
        <p:nvPicPr>
          <p:cNvPr id="542" name="Google Shape;542;p3"/>
          <p:cNvPicPr preferRelativeResize="0"/>
          <p:nvPr/>
        </p:nvPicPr>
        <p:blipFill rotWithShape="1">
          <a:blip r:embed="rId7">
            <a:alphaModFix/>
          </a:blip>
          <a:srcRect/>
          <a:stretch/>
        </p:blipFill>
        <p:spPr>
          <a:xfrm>
            <a:off x="3115018" y="6857985"/>
            <a:ext cx="8293100" cy="3213100"/>
          </a:xfrm>
          <a:prstGeom prst="rect">
            <a:avLst/>
          </a:prstGeom>
          <a:noFill/>
          <a:ln>
            <a:noFill/>
          </a:ln>
        </p:spPr>
      </p:pic>
      <p:pic>
        <p:nvPicPr>
          <p:cNvPr id="543" name="Google Shape;543;p3"/>
          <p:cNvPicPr preferRelativeResize="0"/>
          <p:nvPr/>
        </p:nvPicPr>
        <p:blipFill rotWithShape="1">
          <a:blip r:embed="rId8">
            <a:alphaModFix/>
          </a:blip>
          <a:srcRect l="11964" t="-23582" r="-14224" b="-7649"/>
          <a:stretch/>
        </p:blipFill>
        <p:spPr>
          <a:xfrm>
            <a:off x="7721768" y="2380697"/>
            <a:ext cx="2228400" cy="1983199"/>
          </a:xfrm>
          <a:prstGeom prst="rect">
            <a:avLst/>
          </a:prstGeom>
          <a:noFill/>
          <a:ln>
            <a:noFill/>
          </a:ln>
        </p:spPr>
      </p:pic>
      <p:sp>
        <p:nvSpPr>
          <p:cNvPr id="544" name="Google Shape;544;p3"/>
          <p:cNvSpPr txBox="1"/>
          <p:nvPr/>
        </p:nvSpPr>
        <p:spPr>
          <a:xfrm>
            <a:off x="7167771" y="4420897"/>
            <a:ext cx="2802400" cy="3944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0"/>
              </a:spcBef>
              <a:spcAft>
                <a:spcPts val="0"/>
              </a:spcAft>
              <a:buNone/>
            </a:pPr>
            <a:r>
              <a:rPr lang="en-US" sz="1733" b="0" i="0" u="none" strike="noStrike" cap="none">
                <a:solidFill>
                  <a:schemeClr val="lt1"/>
                </a:solidFill>
                <a:latin typeface="Source Sans Pro"/>
                <a:ea typeface="Source Sans Pro"/>
                <a:cs typeface="Source Sans Pro"/>
                <a:sym typeface="Source Sans Pro"/>
              </a:rPr>
              <a:t>Fraud Prevention</a:t>
            </a:r>
            <a:endParaRPr sz="2400" b="0" i="0" u="none" strike="noStrike" cap="none">
              <a:solidFill>
                <a:schemeClr val="lt1"/>
              </a:solidFill>
              <a:latin typeface="Source Sans Pro"/>
              <a:ea typeface="Source Sans Pro"/>
              <a:cs typeface="Source Sans Pro"/>
              <a:sym typeface="Source Sans Pro"/>
            </a:endParaRPr>
          </a:p>
        </p:txBody>
      </p:sp>
      <p:sp>
        <p:nvSpPr>
          <p:cNvPr id="545" name="Google Shape;545;p3"/>
          <p:cNvSpPr txBox="1"/>
          <p:nvPr/>
        </p:nvSpPr>
        <p:spPr>
          <a:xfrm>
            <a:off x="9486003" y="4413697"/>
            <a:ext cx="2254400" cy="4088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0"/>
              </a:spcBef>
              <a:spcAft>
                <a:spcPts val="0"/>
              </a:spcAft>
              <a:buNone/>
            </a:pPr>
            <a:r>
              <a:rPr lang="en-US" sz="1733" b="0" i="0" u="none" strike="noStrike" cap="none">
                <a:solidFill>
                  <a:schemeClr val="lt1"/>
                </a:solidFill>
                <a:latin typeface="Source Sans Pro"/>
                <a:ea typeface="Source Sans Pro"/>
                <a:cs typeface="Source Sans Pro"/>
                <a:sym typeface="Source Sans Pro"/>
              </a:rPr>
              <a:t>Personalization</a:t>
            </a:r>
            <a:endParaRPr sz="2400" b="0" i="0" u="none" strike="noStrike" cap="none">
              <a:solidFill>
                <a:schemeClr val="lt1"/>
              </a:solidFill>
              <a:latin typeface="Source Sans Pro"/>
              <a:ea typeface="Source Sans Pro"/>
              <a:cs typeface="Source Sans Pro"/>
              <a:sym typeface="Source Sans Pro"/>
            </a:endParaRPr>
          </a:p>
        </p:txBody>
      </p:sp>
      <p:grpSp>
        <p:nvGrpSpPr>
          <p:cNvPr id="546" name="Google Shape;546;p3"/>
          <p:cNvGrpSpPr/>
          <p:nvPr/>
        </p:nvGrpSpPr>
        <p:grpSpPr>
          <a:xfrm>
            <a:off x="9746968" y="3478152"/>
            <a:ext cx="1806449" cy="408857"/>
            <a:chOff x="2886962" y="4225488"/>
            <a:chExt cx="683985" cy="154800"/>
          </a:xfrm>
        </p:grpSpPr>
        <p:sp>
          <p:nvSpPr>
            <p:cNvPr id="547" name="Google Shape;547;p3"/>
            <p:cNvSpPr/>
            <p:nvPr/>
          </p:nvSpPr>
          <p:spPr>
            <a:xfrm>
              <a:off x="2886962" y="4225488"/>
              <a:ext cx="162900" cy="154800"/>
            </a:xfrm>
            <a:prstGeom prst="star5">
              <a:avLst>
                <a:gd name="adj" fmla="val 19098"/>
                <a:gd name="hf" fmla="val 105146"/>
                <a:gd name="vf" fmla="val 110557"/>
              </a:avLst>
            </a:prstGeom>
            <a:solidFill>
              <a:srgbClr val="F1C23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48" name="Google Shape;548;p3"/>
            <p:cNvSpPr/>
            <p:nvPr/>
          </p:nvSpPr>
          <p:spPr>
            <a:xfrm>
              <a:off x="3060657" y="4225488"/>
              <a:ext cx="162900" cy="154800"/>
            </a:xfrm>
            <a:prstGeom prst="star5">
              <a:avLst>
                <a:gd name="adj" fmla="val 19098"/>
                <a:gd name="hf" fmla="val 105146"/>
                <a:gd name="vf" fmla="val 110557"/>
              </a:avLst>
            </a:prstGeom>
            <a:solidFill>
              <a:srgbClr val="F1C23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49" name="Google Shape;549;p3"/>
            <p:cNvSpPr/>
            <p:nvPr/>
          </p:nvSpPr>
          <p:spPr>
            <a:xfrm>
              <a:off x="3234352" y="4225488"/>
              <a:ext cx="162900" cy="154800"/>
            </a:xfrm>
            <a:prstGeom prst="star5">
              <a:avLst>
                <a:gd name="adj" fmla="val 19098"/>
                <a:gd name="hf" fmla="val 105146"/>
                <a:gd name="vf" fmla="val 110557"/>
              </a:avLst>
            </a:prstGeom>
            <a:solidFill>
              <a:srgbClr val="F1C23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50" name="Google Shape;550;p3"/>
            <p:cNvSpPr/>
            <p:nvPr/>
          </p:nvSpPr>
          <p:spPr>
            <a:xfrm>
              <a:off x="3408047" y="4225488"/>
              <a:ext cx="162900" cy="154800"/>
            </a:xfrm>
            <a:prstGeom prst="star5">
              <a:avLst>
                <a:gd name="adj" fmla="val 19098"/>
                <a:gd name="hf" fmla="val 105146"/>
                <a:gd name="vf" fmla="val 110557"/>
              </a:avLst>
            </a:prstGeom>
            <a:solidFill>
              <a:srgbClr val="F1C23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grpSp>
      <p:sp>
        <p:nvSpPr>
          <p:cNvPr id="551" name="Google Shape;551;p3"/>
          <p:cNvSpPr txBox="1"/>
          <p:nvPr/>
        </p:nvSpPr>
        <p:spPr>
          <a:xfrm>
            <a:off x="348812" y="1222333"/>
            <a:ext cx="11741600" cy="1143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2667" b="0" i="1" u="none" strike="noStrike" cap="none">
                <a:solidFill>
                  <a:srgbClr val="FFFFFF"/>
                </a:solidFill>
                <a:latin typeface="Source Sans Pro"/>
                <a:ea typeface="Source Sans Pro"/>
                <a:cs typeface="Source Sans Pro"/>
                <a:sym typeface="Source Sans Pro"/>
              </a:rPr>
              <a:t>Huge disruptive innovations are affecting most enterprises on the planet</a:t>
            </a:r>
            <a:endParaRPr sz="6800" b="0" i="1" u="none" strike="noStrike" cap="none">
              <a:solidFill>
                <a:srgbClr val="FFFFFF"/>
              </a:solidFill>
              <a:latin typeface="Source Sans Pro"/>
              <a:ea typeface="Source Sans Pro"/>
              <a:cs typeface="Source Sans Pro"/>
              <a:sym typeface="Source Sans Pro"/>
            </a:endParaRPr>
          </a:p>
        </p:txBody>
      </p:sp>
      <p:sp>
        <p:nvSpPr>
          <p:cNvPr id="552" name="Google Shape;552;p3"/>
          <p:cNvSpPr/>
          <p:nvPr/>
        </p:nvSpPr>
        <p:spPr>
          <a:xfrm>
            <a:off x="1190853" y="5494564"/>
            <a:ext cx="9602087" cy="923330"/>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chemeClr val="accent1"/>
                </a:solidFill>
                <a:latin typeface="Source Sans Pro"/>
                <a:ea typeface="Source Sans Pro"/>
                <a:cs typeface="Source Sans Pro"/>
                <a:sym typeface="Source Sans Pro"/>
              </a:rPr>
              <a:t>Through a Keystone Research study, companies in the </a:t>
            </a:r>
            <a:r>
              <a:rPr lang="en-US" sz="1800" b="1" i="0" u="none" strike="noStrike" cap="none">
                <a:solidFill>
                  <a:schemeClr val="accent1"/>
                </a:solidFill>
                <a:latin typeface="Source Sans Pro"/>
                <a:ea typeface="Source Sans Pro"/>
                <a:cs typeface="Source Sans Pro"/>
                <a:sym typeface="Source Sans Pro"/>
              </a:rPr>
              <a:t>top quartile </a:t>
            </a:r>
            <a:r>
              <a:rPr lang="en-US" sz="1800" b="0" i="0" u="none" strike="noStrike" cap="none">
                <a:solidFill>
                  <a:schemeClr val="accent1"/>
                </a:solidFill>
                <a:latin typeface="Source Sans Pro"/>
                <a:ea typeface="Source Sans Pro"/>
                <a:cs typeface="Source Sans Pro"/>
                <a:sym typeface="Source Sans Pro"/>
              </a:rPr>
              <a:t> that harness cloud, data and AI </a:t>
            </a:r>
            <a:r>
              <a:rPr lang="en-US" sz="1800" b="1" i="0" u="none" strike="noStrike" cap="none">
                <a:solidFill>
                  <a:schemeClr val="accent1"/>
                </a:solidFill>
                <a:latin typeface="Source Sans Pro"/>
                <a:ea typeface="Source Sans Pro"/>
                <a:cs typeface="Source Sans Pro"/>
                <a:sym typeface="Source Sans Pro"/>
              </a:rPr>
              <a:t>vastly outperformed </a:t>
            </a:r>
            <a:r>
              <a:rPr lang="en-US" sz="1800" b="0" i="0" u="none" strike="noStrike" cap="none">
                <a:solidFill>
                  <a:schemeClr val="accent1"/>
                </a:solidFill>
                <a:latin typeface="Source Sans Pro"/>
                <a:ea typeface="Source Sans Pro"/>
                <a:cs typeface="Source Sans Pro"/>
                <a:sym typeface="Source Sans Pro"/>
              </a:rPr>
              <a:t>companies in the bottom quartile by nearly </a:t>
            </a:r>
            <a:r>
              <a:rPr lang="en-US" sz="1800" b="1" i="0" u="none" strike="noStrike" cap="none">
                <a:solidFill>
                  <a:schemeClr val="accent1"/>
                </a:solidFill>
                <a:latin typeface="Source Sans Pro"/>
                <a:ea typeface="Source Sans Pro"/>
                <a:cs typeface="Source Sans Pro"/>
                <a:sym typeface="Source Sans Pro"/>
              </a:rPr>
              <a:t>doubling operating margins</a:t>
            </a:r>
            <a:r>
              <a:rPr lang="en-US" sz="1800" b="0" i="0" u="none" strike="noStrike" cap="none">
                <a:solidFill>
                  <a:schemeClr val="accent1"/>
                </a:solidFill>
                <a:latin typeface="Source Sans Pro"/>
                <a:ea typeface="Source Sans Pro"/>
                <a:cs typeface="Source Sans Pro"/>
                <a:sym typeface="Source Sans Pro"/>
              </a:rPr>
              <a:t>  and realizing </a:t>
            </a:r>
            <a:r>
              <a:rPr lang="en-US" sz="1800" b="1" i="0" u="none" strike="noStrike" cap="none">
                <a:solidFill>
                  <a:schemeClr val="accent1"/>
                </a:solidFill>
                <a:latin typeface="Source Sans Pro"/>
                <a:ea typeface="Source Sans Pro"/>
                <a:cs typeface="Source Sans Pro"/>
                <a:sym typeface="Source Sans Pro"/>
              </a:rPr>
              <a:t>$100M in additional operating income</a:t>
            </a:r>
            <a:r>
              <a:rPr lang="en-US" sz="1800" b="0" i="0" u="none" strike="noStrike" cap="none">
                <a:solidFill>
                  <a:schemeClr val="accent1"/>
                </a:solidFill>
                <a:latin typeface="Source Sans Pro"/>
                <a:ea typeface="Source Sans Pro"/>
                <a:cs typeface="Source Sans Pro"/>
                <a:sym typeface="Source Sans Pro"/>
              </a:rPr>
              <a:t>.</a:t>
            </a:r>
            <a:endParaRPr sz="1800" b="0" i="0" u="none" strike="noStrike" cap="none">
              <a:solidFill>
                <a:schemeClr val="accen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8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
          <p:cNvSpPr txBox="1">
            <a:spLocks noGrp="1"/>
          </p:cNvSpPr>
          <p:nvPr>
            <p:ph type="title"/>
          </p:nvPr>
        </p:nvSpPr>
        <p:spPr>
          <a:xfrm>
            <a:off x="352200" y="259867"/>
            <a:ext cx="11754000" cy="8496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800"/>
              </a:spcBef>
              <a:spcAft>
                <a:spcPts val="0"/>
              </a:spcAft>
              <a:buClr>
                <a:schemeClr val="lt1"/>
              </a:buClr>
              <a:buSzPts val="1100"/>
              <a:buNone/>
            </a:pPr>
            <a:r>
              <a:rPr lang="en-US" sz="5733" b="0">
                <a:latin typeface="Source Sans Pro"/>
                <a:ea typeface="Source Sans Pro"/>
                <a:cs typeface="Source Sans Pro"/>
                <a:sym typeface="Source Sans Pro"/>
              </a:rPr>
              <a:t>Hardest Part of AI isn’t AI, it’s Data</a:t>
            </a:r>
            <a:endParaRPr sz="5733" b="0">
              <a:latin typeface="Source Sans Pro"/>
              <a:ea typeface="Source Sans Pro"/>
              <a:cs typeface="Source Sans Pro"/>
              <a:sym typeface="Source Sans Pro"/>
            </a:endParaRPr>
          </a:p>
        </p:txBody>
      </p:sp>
      <p:sp>
        <p:nvSpPr>
          <p:cNvPr id="558" name="Google Shape;558;p4"/>
          <p:cNvSpPr/>
          <p:nvPr/>
        </p:nvSpPr>
        <p:spPr>
          <a:xfrm>
            <a:off x="743400" y="2523675"/>
            <a:ext cx="1778000" cy="2259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59" name="Google Shape;559;p4"/>
          <p:cNvSpPr/>
          <p:nvPr/>
        </p:nvSpPr>
        <p:spPr>
          <a:xfrm>
            <a:off x="2581200" y="2702769"/>
            <a:ext cx="1911600" cy="14740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0" name="Google Shape;560;p4"/>
          <p:cNvSpPr/>
          <p:nvPr/>
        </p:nvSpPr>
        <p:spPr>
          <a:xfrm>
            <a:off x="2762000" y="4231875"/>
            <a:ext cx="2406400" cy="11572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1" name="Google Shape;561;p4"/>
          <p:cNvSpPr/>
          <p:nvPr/>
        </p:nvSpPr>
        <p:spPr>
          <a:xfrm>
            <a:off x="4552600" y="2004724"/>
            <a:ext cx="1844800" cy="17220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2" name="Google Shape;562;p4"/>
          <p:cNvSpPr/>
          <p:nvPr/>
        </p:nvSpPr>
        <p:spPr>
          <a:xfrm>
            <a:off x="4963884" y="3786303"/>
            <a:ext cx="574800" cy="3860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3" name="Google Shape;563;p4"/>
          <p:cNvSpPr/>
          <p:nvPr/>
        </p:nvSpPr>
        <p:spPr>
          <a:xfrm>
            <a:off x="5662967" y="3817011"/>
            <a:ext cx="2639200" cy="5252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4" name="Google Shape;564;p4"/>
          <p:cNvSpPr/>
          <p:nvPr/>
        </p:nvSpPr>
        <p:spPr>
          <a:xfrm>
            <a:off x="5783300" y="4397161"/>
            <a:ext cx="2294400" cy="11572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5" name="Google Shape;565;p4"/>
          <p:cNvSpPr/>
          <p:nvPr/>
        </p:nvSpPr>
        <p:spPr>
          <a:xfrm>
            <a:off x="6457200" y="2128492"/>
            <a:ext cx="1844800" cy="14740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6" name="Google Shape;566;p4"/>
          <p:cNvSpPr/>
          <p:nvPr/>
        </p:nvSpPr>
        <p:spPr>
          <a:xfrm>
            <a:off x="8385367" y="1841567"/>
            <a:ext cx="1617600" cy="3712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7" name="Google Shape;567;p4"/>
          <p:cNvSpPr/>
          <p:nvPr/>
        </p:nvSpPr>
        <p:spPr>
          <a:xfrm>
            <a:off x="10086333" y="2040124"/>
            <a:ext cx="1435200" cy="16512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68" name="Google Shape;568;p4"/>
          <p:cNvSpPr txBox="1"/>
          <p:nvPr/>
        </p:nvSpPr>
        <p:spPr>
          <a:xfrm>
            <a:off x="4963800" y="3869800"/>
            <a:ext cx="574800" cy="216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933" b="0" i="0" u="none" strike="noStrike" cap="none">
                <a:solidFill>
                  <a:schemeClr val="dk1"/>
                </a:solidFill>
                <a:latin typeface="Calibri"/>
                <a:ea typeface="Calibri"/>
                <a:cs typeface="Calibri"/>
                <a:sym typeface="Calibri"/>
              </a:rPr>
              <a:t>ML</a:t>
            </a:r>
            <a:endParaRPr sz="933"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933" b="0" i="0" u="none" strike="noStrike" cap="none">
                <a:solidFill>
                  <a:schemeClr val="dk1"/>
                </a:solidFill>
                <a:latin typeface="Calibri"/>
                <a:ea typeface="Calibri"/>
                <a:cs typeface="Calibri"/>
                <a:sym typeface="Calibri"/>
              </a:rPr>
              <a:t>Code</a:t>
            </a:r>
            <a:endParaRPr sz="933" b="0" i="0" u="none" strike="noStrike" cap="none">
              <a:solidFill>
                <a:schemeClr val="dk1"/>
              </a:solidFill>
              <a:latin typeface="Calibri"/>
              <a:ea typeface="Calibri"/>
              <a:cs typeface="Calibri"/>
              <a:sym typeface="Calibri"/>
            </a:endParaRPr>
          </a:p>
        </p:txBody>
      </p:sp>
      <p:sp>
        <p:nvSpPr>
          <p:cNvPr id="569" name="Google Shape;569;p4"/>
          <p:cNvSpPr txBox="1"/>
          <p:nvPr/>
        </p:nvSpPr>
        <p:spPr>
          <a:xfrm>
            <a:off x="850400" y="3359267"/>
            <a:ext cx="15640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Configuration</a:t>
            </a:r>
            <a:endParaRPr sz="1600" b="0" i="0" u="none" strike="noStrike" cap="none">
              <a:solidFill>
                <a:schemeClr val="dk1"/>
              </a:solidFill>
              <a:latin typeface="Calibri"/>
              <a:ea typeface="Calibri"/>
              <a:cs typeface="Calibri"/>
              <a:sym typeface="Calibri"/>
            </a:endParaRPr>
          </a:p>
        </p:txBody>
      </p:sp>
      <p:sp>
        <p:nvSpPr>
          <p:cNvPr id="570" name="Google Shape;570;p4"/>
          <p:cNvSpPr txBox="1"/>
          <p:nvPr/>
        </p:nvSpPr>
        <p:spPr>
          <a:xfrm>
            <a:off x="2668200" y="3198300"/>
            <a:ext cx="17376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Data Collection</a:t>
            </a:r>
            <a:endParaRPr sz="1600" b="0" i="0" u="none" strike="noStrike" cap="none">
              <a:solidFill>
                <a:schemeClr val="dk1"/>
              </a:solidFill>
              <a:latin typeface="Calibri"/>
              <a:ea typeface="Calibri"/>
              <a:cs typeface="Calibri"/>
              <a:sym typeface="Calibri"/>
            </a:endParaRPr>
          </a:p>
        </p:txBody>
      </p:sp>
      <p:sp>
        <p:nvSpPr>
          <p:cNvPr id="571" name="Google Shape;571;p4"/>
          <p:cNvSpPr txBox="1"/>
          <p:nvPr/>
        </p:nvSpPr>
        <p:spPr>
          <a:xfrm>
            <a:off x="4693000" y="2455567"/>
            <a:ext cx="15640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Data </a:t>
            </a:r>
            <a:endParaRPr sz="16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Verification</a:t>
            </a:r>
            <a:endParaRPr sz="1600" b="0" i="0" u="none" strike="noStrike" cap="none">
              <a:solidFill>
                <a:schemeClr val="dk1"/>
              </a:solidFill>
              <a:latin typeface="Calibri"/>
              <a:ea typeface="Calibri"/>
              <a:cs typeface="Calibri"/>
              <a:sym typeface="Calibri"/>
            </a:endParaRPr>
          </a:p>
        </p:txBody>
      </p:sp>
      <p:sp>
        <p:nvSpPr>
          <p:cNvPr id="572" name="Google Shape;572;p4"/>
          <p:cNvSpPr txBox="1"/>
          <p:nvPr/>
        </p:nvSpPr>
        <p:spPr>
          <a:xfrm>
            <a:off x="3183200" y="4528900"/>
            <a:ext cx="1564000" cy="588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Feature Extraction</a:t>
            </a:r>
            <a:endParaRPr sz="1600" b="0" i="0" u="none" strike="noStrike" cap="none">
              <a:solidFill>
                <a:schemeClr val="dk1"/>
              </a:solidFill>
              <a:latin typeface="Calibri"/>
              <a:ea typeface="Calibri"/>
              <a:cs typeface="Calibri"/>
              <a:sym typeface="Calibri"/>
            </a:endParaRPr>
          </a:p>
        </p:txBody>
      </p:sp>
      <p:sp>
        <p:nvSpPr>
          <p:cNvPr id="573" name="Google Shape;573;p4"/>
          <p:cNvSpPr txBox="1"/>
          <p:nvPr/>
        </p:nvSpPr>
        <p:spPr>
          <a:xfrm>
            <a:off x="6629351" y="2389700"/>
            <a:ext cx="15640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Machine Resource Management</a:t>
            </a:r>
            <a:endParaRPr sz="1600" b="0" i="0" u="none" strike="noStrike" cap="none">
              <a:solidFill>
                <a:schemeClr val="dk1"/>
              </a:solidFill>
              <a:latin typeface="Calibri"/>
              <a:ea typeface="Calibri"/>
              <a:cs typeface="Calibri"/>
              <a:sym typeface="Calibri"/>
            </a:endParaRPr>
          </a:p>
        </p:txBody>
      </p:sp>
      <p:sp>
        <p:nvSpPr>
          <p:cNvPr id="574" name="Google Shape;574;p4"/>
          <p:cNvSpPr txBox="1"/>
          <p:nvPr/>
        </p:nvSpPr>
        <p:spPr>
          <a:xfrm>
            <a:off x="5677067" y="3817000"/>
            <a:ext cx="2639200" cy="5252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Analysis Tools</a:t>
            </a:r>
            <a:endParaRPr sz="1600" b="0" i="0" u="none" strike="noStrike" cap="none">
              <a:solidFill>
                <a:schemeClr val="dk1"/>
              </a:solidFill>
              <a:latin typeface="Calibri"/>
              <a:ea typeface="Calibri"/>
              <a:cs typeface="Calibri"/>
              <a:sym typeface="Calibri"/>
            </a:endParaRPr>
          </a:p>
        </p:txBody>
      </p:sp>
      <p:sp>
        <p:nvSpPr>
          <p:cNvPr id="575" name="Google Shape;575;p4"/>
          <p:cNvSpPr txBox="1"/>
          <p:nvPr/>
        </p:nvSpPr>
        <p:spPr>
          <a:xfrm>
            <a:off x="5783300" y="4556700"/>
            <a:ext cx="22768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Process</a:t>
            </a:r>
            <a:endParaRPr sz="16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Management Tools</a:t>
            </a:r>
            <a:endParaRPr sz="1600" b="0" i="0" u="none" strike="noStrike" cap="none">
              <a:solidFill>
                <a:schemeClr val="dk1"/>
              </a:solidFill>
              <a:latin typeface="Calibri"/>
              <a:ea typeface="Calibri"/>
              <a:cs typeface="Calibri"/>
              <a:sym typeface="Calibri"/>
            </a:endParaRPr>
          </a:p>
        </p:txBody>
      </p:sp>
      <p:sp>
        <p:nvSpPr>
          <p:cNvPr id="576" name="Google Shape;576;p4"/>
          <p:cNvSpPr txBox="1"/>
          <p:nvPr/>
        </p:nvSpPr>
        <p:spPr>
          <a:xfrm>
            <a:off x="8412167" y="3145767"/>
            <a:ext cx="15640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Serving</a:t>
            </a:r>
            <a:endParaRPr sz="16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Infrastructure</a:t>
            </a:r>
            <a:endParaRPr sz="1600" b="0" i="0" u="none" strike="noStrike" cap="none">
              <a:solidFill>
                <a:schemeClr val="dk1"/>
              </a:solidFill>
              <a:latin typeface="Calibri"/>
              <a:ea typeface="Calibri"/>
              <a:cs typeface="Calibri"/>
              <a:sym typeface="Calibri"/>
            </a:endParaRPr>
          </a:p>
        </p:txBody>
      </p:sp>
      <p:sp>
        <p:nvSpPr>
          <p:cNvPr id="577" name="Google Shape;577;p4"/>
          <p:cNvSpPr txBox="1"/>
          <p:nvPr/>
        </p:nvSpPr>
        <p:spPr>
          <a:xfrm>
            <a:off x="10086333" y="2571500"/>
            <a:ext cx="1435200" cy="588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Monitoring</a:t>
            </a:r>
            <a:endParaRPr sz="1600" b="0" i="0" u="none" strike="noStrike" cap="none">
              <a:solidFill>
                <a:schemeClr val="dk1"/>
              </a:solidFill>
              <a:latin typeface="Calibri"/>
              <a:ea typeface="Calibri"/>
              <a:cs typeface="Calibri"/>
              <a:sym typeface="Calibri"/>
            </a:endParaRPr>
          </a:p>
        </p:txBody>
      </p:sp>
      <p:sp>
        <p:nvSpPr>
          <p:cNvPr id="578" name="Google Shape;578;p4"/>
          <p:cNvSpPr txBox="1"/>
          <p:nvPr/>
        </p:nvSpPr>
        <p:spPr>
          <a:xfrm>
            <a:off x="775533" y="1322267"/>
            <a:ext cx="10828400" cy="3064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None/>
            </a:pPr>
            <a:r>
              <a:rPr lang="en-US" sz="2533" b="0" i="1" u="none" strike="noStrike" cap="none">
                <a:solidFill>
                  <a:srgbClr val="FFFFFF"/>
                </a:solidFill>
                <a:latin typeface="Source Sans Pro"/>
                <a:ea typeface="Source Sans Pro"/>
                <a:cs typeface="Source Sans Pro"/>
                <a:sym typeface="Source Sans Pro"/>
              </a:rPr>
              <a:t>“Hidden Technical Debt in Machine Learning Systems,” Google NIPS 2015  </a:t>
            </a:r>
            <a:endParaRPr sz="2533" b="0" i="1" u="none" strike="noStrike" cap="none">
              <a:solidFill>
                <a:srgbClr val="FFFFFF"/>
              </a:solidFill>
              <a:latin typeface="Source Sans Pro"/>
              <a:ea typeface="Source Sans Pro"/>
              <a:cs typeface="Source Sans Pro"/>
              <a:sym typeface="Source Sans Pro"/>
            </a:endParaRPr>
          </a:p>
        </p:txBody>
      </p:sp>
      <p:sp>
        <p:nvSpPr>
          <p:cNvPr id="579" name="Google Shape;579;p4"/>
          <p:cNvSpPr txBox="1"/>
          <p:nvPr/>
        </p:nvSpPr>
        <p:spPr>
          <a:xfrm>
            <a:off x="743400" y="5609333"/>
            <a:ext cx="10686400" cy="766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1867" b="0" i="0" u="none" strike="noStrike" cap="none">
                <a:solidFill>
                  <a:srgbClr val="FFFFFF"/>
                </a:solidFill>
                <a:latin typeface="Source Sans Pro"/>
                <a:ea typeface="Source Sans Pro"/>
                <a:cs typeface="Source Sans Pro"/>
                <a:sym typeface="Source Sans Pro"/>
              </a:rPr>
              <a:t>Figure 1:  Only a small fraction of real-world ML systems is composed of the ML code, as shown by the small green box in the middle.  The required surrounding infrastructure is vast and complex.</a:t>
            </a:r>
            <a:endParaRPr sz="1867" b="0" i="0" u="none" strike="noStrike" cap="none">
              <a:solidFill>
                <a:srgbClr val="FFFFFF"/>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5"/>
          <p:cNvSpPr txBox="1"/>
          <p:nvPr/>
        </p:nvSpPr>
        <p:spPr>
          <a:xfrm>
            <a:off x="339679" y="275167"/>
            <a:ext cx="11741600" cy="1143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5333" b="0" i="0" u="none" strike="noStrike" cap="none">
                <a:solidFill>
                  <a:schemeClr val="lt1"/>
                </a:solidFill>
                <a:latin typeface="Source Sans Pro"/>
                <a:ea typeface="Source Sans Pro"/>
                <a:cs typeface="Source Sans Pro"/>
                <a:sym typeface="Source Sans Pro"/>
              </a:rPr>
              <a:t>Data &amp; AI Technologies are in Silos</a:t>
            </a:r>
            <a:endParaRPr sz="5333" b="0" i="0" u="none" strike="noStrike" cap="none">
              <a:solidFill>
                <a:schemeClr val="lt1"/>
              </a:solidFill>
              <a:latin typeface="Source Sans Pro"/>
              <a:ea typeface="Source Sans Pro"/>
              <a:cs typeface="Source Sans Pro"/>
              <a:sym typeface="Source Sans Pro"/>
            </a:endParaRPr>
          </a:p>
        </p:txBody>
      </p:sp>
      <p:cxnSp>
        <p:nvCxnSpPr>
          <p:cNvPr id="586" name="Google Shape;586;p5"/>
          <p:cNvCxnSpPr/>
          <p:nvPr/>
        </p:nvCxnSpPr>
        <p:spPr>
          <a:xfrm>
            <a:off x="6054533" y="1640700"/>
            <a:ext cx="8800" cy="4314400"/>
          </a:xfrm>
          <a:prstGeom prst="straightConnector1">
            <a:avLst/>
          </a:prstGeom>
          <a:noFill/>
          <a:ln w="38100" cap="flat" cmpd="sng">
            <a:solidFill>
              <a:srgbClr val="FFFFFF"/>
            </a:solidFill>
            <a:prstDash val="solid"/>
            <a:round/>
            <a:headEnd type="none" w="sm" len="sm"/>
            <a:tailEnd type="none" w="sm" len="sm"/>
          </a:ln>
        </p:spPr>
      </p:cxnSp>
      <p:sp>
        <p:nvSpPr>
          <p:cNvPr id="587" name="Google Shape;587;p5"/>
          <p:cNvSpPr txBox="1"/>
          <p:nvPr/>
        </p:nvSpPr>
        <p:spPr>
          <a:xfrm>
            <a:off x="690551" y="5674933"/>
            <a:ext cx="4594000" cy="7576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800"/>
              </a:spcBef>
              <a:spcAft>
                <a:spcPts val="0"/>
              </a:spcAft>
              <a:buNone/>
            </a:pPr>
            <a:r>
              <a:rPr lang="en-US" sz="3067" b="0" i="0" u="none" strike="noStrike" cap="none">
                <a:solidFill>
                  <a:schemeClr val="accent1"/>
                </a:solidFill>
                <a:latin typeface="Source Sans Pro"/>
                <a:ea typeface="Source Sans Pro"/>
                <a:cs typeface="Source Sans Pro"/>
                <a:sym typeface="Source Sans Pro"/>
              </a:rPr>
              <a:t>Great for Data, but not AI</a:t>
            </a:r>
            <a:endParaRPr sz="3067" b="0" i="0" u="none" strike="noStrike" cap="none">
              <a:solidFill>
                <a:schemeClr val="accent1"/>
              </a:solidFill>
              <a:latin typeface="Source Sans Pro"/>
              <a:ea typeface="Source Sans Pro"/>
              <a:cs typeface="Source Sans Pro"/>
              <a:sym typeface="Source Sans Pro"/>
            </a:endParaRPr>
          </a:p>
        </p:txBody>
      </p:sp>
      <p:sp>
        <p:nvSpPr>
          <p:cNvPr id="588" name="Google Shape;588;p5"/>
          <p:cNvSpPr txBox="1"/>
          <p:nvPr/>
        </p:nvSpPr>
        <p:spPr>
          <a:xfrm>
            <a:off x="6170652" y="5674933"/>
            <a:ext cx="5609200" cy="524800"/>
          </a:xfrm>
          <a:prstGeom prst="rect">
            <a:avLst/>
          </a:prstGeom>
          <a:noFill/>
          <a:ln>
            <a:noFill/>
          </a:ln>
        </p:spPr>
        <p:txBody>
          <a:bodyPr spcFirstLastPara="1" wrap="square" lIns="243825" tIns="60925" rIns="243825" bIns="60925" anchor="t" anchorCtr="0">
            <a:noAutofit/>
          </a:bodyPr>
          <a:lstStyle/>
          <a:p>
            <a:pPr marL="0" marR="0" lvl="0" indent="0" algn="ctr" rtl="0">
              <a:lnSpc>
                <a:spcPct val="100000"/>
              </a:lnSpc>
              <a:spcBef>
                <a:spcPts val="800"/>
              </a:spcBef>
              <a:spcAft>
                <a:spcPts val="0"/>
              </a:spcAft>
              <a:buNone/>
            </a:pPr>
            <a:r>
              <a:rPr lang="en-US" sz="3067" b="0" i="0" u="none" strike="noStrike" cap="none">
                <a:solidFill>
                  <a:schemeClr val="accent2"/>
                </a:solidFill>
                <a:latin typeface="Source Sans Pro"/>
                <a:ea typeface="Source Sans Pro"/>
                <a:cs typeface="Source Sans Pro"/>
                <a:sym typeface="Source Sans Pro"/>
              </a:rPr>
              <a:t>Great for AI, but not for data</a:t>
            </a:r>
            <a:endParaRPr sz="3067" b="0" i="0" u="none" strike="noStrike" cap="none">
              <a:solidFill>
                <a:schemeClr val="accent2"/>
              </a:solidFill>
              <a:latin typeface="Source Sans Pro"/>
              <a:ea typeface="Source Sans Pro"/>
              <a:cs typeface="Source Sans Pro"/>
              <a:sym typeface="Source Sans Pro"/>
            </a:endParaRPr>
          </a:p>
        </p:txBody>
      </p:sp>
      <p:grpSp>
        <p:nvGrpSpPr>
          <p:cNvPr id="589" name="Google Shape;589;p5"/>
          <p:cNvGrpSpPr/>
          <p:nvPr/>
        </p:nvGrpSpPr>
        <p:grpSpPr>
          <a:xfrm>
            <a:off x="6515402" y="1366017"/>
            <a:ext cx="5083498" cy="4024368"/>
            <a:chOff x="5152026" y="257775"/>
            <a:chExt cx="3812623" cy="3018276"/>
          </a:xfrm>
        </p:grpSpPr>
        <p:pic>
          <p:nvPicPr>
            <p:cNvPr id="590" name="Google Shape;590;p5"/>
            <p:cNvPicPr preferRelativeResize="0"/>
            <p:nvPr/>
          </p:nvPicPr>
          <p:blipFill rotWithShape="1">
            <a:blip r:embed="rId3">
              <a:alphaModFix/>
            </a:blip>
            <a:srcRect/>
            <a:stretch/>
          </p:blipFill>
          <p:spPr>
            <a:xfrm>
              <a:off x="5865724" y="257775"/>
              <a:ext cx="1970675" cy="1866076"/>
            </a:xfrm>
            <a:prstGeom prst="rect">
              <a:avLst/>
            </a:prstGeom>
            <a:noFill/>
            <a:ln>
              <a:noFill/>
            </a:ln>
          </p:spPr>
        </p:pic>
        <p:grpSp>
          <p:nvGrpSpPr>
            <p:cNvPr id="591" name="Google Shape;591;p5"/>
            <p:cNvGrpSpPr/>
            <p:nvPr/>
          </p:nvGrpSpPr>
          <p:grpSpPr>
            <a:xfrm>
              <a:off x="5152026" y="2247687"/>
              <a:ext cx="3812623" cy="1028364"/>
              <a:chOff x="5152026" y="2247687"/>
              <a:chExt cx="3812623" cy="1028364"/>
            </a:xfrm>
          </p:grpSpPr>
          <p:pic>
            <p:nvPicPr>
              <p:cNvPr id="592" name="Google Shape;592;p5"/>
              <p:cNvPicPr preferRelativeResize="0"/>
              <p:nvPr/>
            </p:nvPicPr>
            <p:blipFill rotWithShape="1">
              <a:blip r:embed="rId4">
                <a:alphaModFix/>
              </a:blip>
              <a:srcRect l="-590" r="590"/>
              <a:stretch/>
            </p:blipFill>
            <p:spPr>
              <a:xfrm>
                <a:off x="5152026" y="2956081"/>
                <a:ext cx="1505924" cy="271830"/>
              </a:xfrm>
              <a:prstGeom prst="rect">
                <a:avLst/>
              </a:prstGeom>
              <a:noFill/>
              <a:ln>
                <a:noFill/>
              </a:ln>
            </p:spPr>
          </p:pic>
          <p:pic>
            <p:nvPicPr>
              <p:cNvPr id="593" name="Google Shape;593;p5"/>
              <p:cNvPicPr preferRelativeResize="0"/>
              <p:nvPr/>
            </p:nvPicPr>
            <p:blipFill rotWithShape="1">
              <a:blip r:embed="rId5">
                <a:alphaModFix/>
              </a:blip>
              <a:srcRect/>
              <a:stretch/>
            </p:blipFill>
            <p:spPr>
              <a:xfrm>
                <a:off x="5204765" y="2247687"/>
                <a:ext cx="1178633" cy="359400"/>
              </a:xfrm>
              <a:prstGeom prst="rect">
                <a:avLst/>
              </a:prstGeom>
              <a:noFill/>
              <a:ln>
                <a:noFill/>
              </a:ln>
            </p:spPr>
          </p:pic>
          <p:pic>
            <p:nvPicPr>
              <p:cNvPr id="594" name="Google Shape;594;p5"/>
              <p:cNvPicPr preferRelativeResize="0"/>
              <p:nvPr/>
            </p:nvPicPr>
            <p:blipFill rotWithShape="1">
              <a:blip r:embed="rId6">
                <a:alphaModFix/>
              </a:blip>
              <a:srcRect/>
              <a:stretch/>
            </p:blipFill>
            <p:spPr>
              <a:xfrm>
                <a:off x="7889723" y="2907926"/>
                <a:ext cx="1074927" cy="368125"/>
              </a:xfrm>
              <a:prstGeom prst="rect">
                <a:avLst/>
              </a:prstGeom>
              <a:noFill/>
              <a:ln>
                <a:noFill/>
              </a:ln>
            </p:spPr>
          </p:pic>
          <p:pic>
            <p:nvPicPr>
              <p:cNvPr id="595" name="Google Shape;595;p5"/>
              <p:cNvPicPr preferRelativeResize="0"/>
              <p:nvPr/>
            </p:nvPicPr>
            <p:blipFill rotWithShape="1">
              <a:blip r:embed="rId7">
                <a:alphaModFix/>
              </a:blip>
              <a:srcRect/>
              <a:stretch/>
            </p:blipFill>
            <p:spPr>
              <a:xfrm>
                <a:off x="6639663" y="2323102"/>
                <a:ext cx="1050740" cy="595275"/>
              </a:xfrm>
              <a:prstGeom prst="rect">
                <a:avLst/>
              </a:prstGeom>
              <a:noFill/>
              <a:ln>
                <a:noFill/>
              </a:ln>
            </p:spPr>
          </p:pic>
        </p:grpSp>
      </p:grpSp>
      <p:sp>
        <p:nvSpPr>
          <p:cNvPr id="596" name="Google Shape;596;p5"/>
          <p:cNvSpPr txBox="1"/>
          <p:nvPr/>
        </p:nvSpPr>
        <p:spPr>
          <a:xfrm>
            <a:off x="5355600" y="1993700"/>
            <a:ext cx="1415600" cy="1360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1333" b="0" i="0" u="none" strike="noStrike" cap="none">
                <a:solidFill>
                  <a:srgbClr val="FF0000"/>
                </a:solidFill>
                <a:latin typeface="Arial"/>
                <a:ea typeface="Arial"/>
                <a:cs typeface="Arial"/>
                <a:sym typeface="Arial"/>
              </a:rPr>
              <a:t>x</a:t>
            </a:r>
            <a:endParaRPr sz="12800" b="0" i="0" u="none" strike="noStrike" cap="none">
              <a:solidFill>
                <a:srgbClr val="FF0000"/>
              </a:solidFill>
              <a:latin typeface="Source Sans Pro ExtraLight"/>
              <a:ea typeface="Source Sans Pro ExtraLight"/>
              <a:cs typeface="Source Sans Pro ExtraLight"/>
              <a:sym typeface="Source Sans Pro ExtraLight"/>
            </a:endParaRPr>
          </a:p>
        </p:txBody>
      </p:sp>
      <p:grpSp>
        <p:nvGrpSpPr>
          <p:cNvPr id="597" name="Google Shape;597;p5"/>
          <p:cNvGrpSpPr/>
          <p:nvPr/>
        </p:nvGrpSpPr>
        <p:grpSpPr>
          <a:xfrm>
            <a:off x="683615" y="3911764"/>
            <a:ext cx="5114104" cy="1404384"/>
            <a:chOff x="588911" y="2400423"/>
            <a:chExt cx="3835578" cy="1053288"/>
          </a:xfrm>
        </p:grpSpPr>
        <p:pic>
          <p:nvPicPr>
            <p:cNvPr id="598" name="Google Shape;598;p5"/>
            <p:cNvPicPr preferRelativeResize="0"/>
            <p:nvPr/>
          </p:nvPicPr>
          <p:blipFill rotWithShape="1">
            <a:blip r:embed="rId8">
              <a:alphaModFix/>
            </a:blip>
            <a:srcRect/>
            <a:stretch/>
          </p:blipFill>
          <p:spPr>
            <a:xfrm>
              <a:off x="588911" y="3053486"/>
              <a:ext cx="874476" cy="400225"/>
            </a:xfrm>
            <a:prstGeom prst="rect">
              <a:avLst/>
            </a:prstGeom>
            <a:noFill/>
            <a:ln>
              <a:noFill/>
            </a:ln>
          </p:spPr>
        </p:pic>
        <p:pic>
          <p:nvPicPr>
            <p:cNvPr id="599" name="Google Shape;599;p5"/>
            <p:cNvPicPr preferRelativeResize="0"/>
            <p:nvPr/>
          </p:nvPicPr>
          <p:blipFill rotWithShape="1">
            <a:blip r:embed="rId9">
              <a:alphaModFix/>
            </a:blip>
            <a:srcRect/>
            <a:stretch/>
          </p:blipFill>
          <p:spPr>
            <a:xfrm>
              <a:off x="3823539" y="2400423"/>
              <a:ext cx="600950" cy="652200"/>
            </a:xfrm>
            <a:prstGeom prst="rect">
              <a:avLst/>
            </a:prstGeom>
            <a:noFill/>
            <a:ln>
              <a:noFill/>
            </a:ln>
          </p:spPr>
        </p:pic>
        <p:pic>
          <p:nvPicPr>
            <p:cNvPr id="600" name="Google Shape;600;p5"/>
            <p:cNvPicPr preferRelativeResize="0"/>
            <p:nvPr/>
          </p:nvPicPr>
          <p:blipFill rotWithShape="1">
            <a:blip r:embed="rId10">
              <a:alphaModFix/>
            </a:blip>
            <a:srcRect/>
            <a:stretch/>
          </p:blipFill>
          <p:spPr>
            <a:xfrm>
              <a:off x="1688747" y="3182487"/>
              <a:ext cx="1133850" cy="161007"/>
            </a:xfrm>
            <a:prstGeom prst="rect">
              <a:avLst/>
            </a:prstGeom>
            <a:noFill/>
            <a:ln>
              <a:noFill/>
            </a:ln>
          </p:spPr>
        </p:pic>
        <p:pic>
          <p:nvPicPr>
            <p:cNvPr id="601" name="Google Shape;601;p5"/>
            <p:cNvPicPr preferRelativeResize="0"/>
            <p:nvPr/>
          </p:nvPicPr>
          <p:blipFill rotWithShape="1">
            <a:blip r:embed="rId11">
              <a:alphaModFix/>
            </a:blip>
            <a:srcRect/>
            <a:stretch/>
          </p:blipFill>
          <p:spPr>
            <a:xfrm>
              <a:off x="3088646" y="3105663"/>
              <a:ext cx="1065030" cy="271825"/>
            </a:xfrm>
            <a:prstGeom prst="rect">
              <a:avLst/>
            </a:prstGeom>
            <a:noFill/>
            <a:ln>
              <a:noFill/>
            </a:ln>
          </p:spPr>
        </p:pic>
        <p:pic>
          <p:nvPicPr>
            <p:cNvPr id="602" name="Google Shape;602;p5"/>
            <p:cNvPicPr preferRelativeResize="0"/>
            <p:nvPr/>
          </p:nvPicPr>
          <p:blipFill rotWithShape="1">
            <a:blip r:embed="rId12">
              <a:alphaModFix/>
            </a:blip>
            <a:srcRect/>
            <a:stretch/>
          </p:blipFill>
          <p:spPr>
            <a:xfrm>
              <a:off x="2653225" y="2573692"/>
              <a:ext cx="1061700" cy="288404"/>
            </a:xfrm>
            <a:prstGeom prst="rect">
              <a:avLst/>
            </a:prstGeom>
            <a:noFill/>
            <a:ln>
              <a:noFill/>
            </a:ln>
          </p:spPr>
        </p:pic>
      </p:grpSp>
      <p:pic>
        <p:nvPicPr>
          <p:cNvPr id="603" name="Google Shape;603;p5"/>
          <p:cNvPicPr preferRelativeResize="0"/>
          <p:nvPr/>
        </p:nvPicPr>
        <p:blipFill rotWithShape="1">
          <a:blip r:embed="rId13">
            <a:alphaModFix/>
          </a:blip>
          <a:srcRect/>
          <a:stretch/>
        </p:blipFill>
        <p:spPr>
          <a:xfrm>
            <a:off x="1379334" y="1294633"/>
            <a:ext cx="3405567" cy="2500800"/>
          </a:xfrm>
          <a:prstGeom prst="rect">
            <a:avLst/>
          </a:prstGeom>
          <a:noFill/>
          <a:ln>
            <a:noFill/>
          </a:ln>
        </p:spPr>
      </p:pic>
      <p:pic>
        <p:nvPicPr>
          <p:cNvPr id="604" name="Google Shape;604;p5"/>
          <p:cNvPicPr preferRelativeResize="0"/>
          <p:nvPr/>
        </p:nvPicPr>
        <p:blipFill rotWithShape="1">
          <a:blip r:embed="rId14">
            <a:alphaModFix/>
          </a:blip>
          <a:srcRect/>
          <a:stretch/>
        </p:blipFill>
        <p:spPr>
          <a:xfrm>
            <a:off x="1909798" y="3943507"/>
            <a:ext cx="1443036" cy="757600"/>
          </a:xfrm>
          <a:prstGeom prst="rect">
            <a:avLst/>
          </a:prstGeom>
          <a:noFill/>
          <a:ln>
            <a:noFill/>
          </a:ln>
        </p:spPr>
      </p:pic>
      <p:pic>
        <p:nvPicPr>
          <p:cNvPr id="605" name="Google Shape;605;p5"/>
          <p:cNvPicPr preferRelativeResize="0"/>
          <p:nvPr/>
        </p:nvPicPr>
        <p:blipFill rotWithShape="1">
          <a:blip r:embed="rId15">
            <a:alphaModFix/>
          </a:blip>
          <a:srcRect/>
          <a:stretch/>
        </p:blipFill>
        <p:spPr>
          <a:xfrm>
            <a:off x="9904033" y="3983833"/>
            <a:ext cx="2112099" cy="441400"/>
          </a:xfrm>
          <a:prstGeom prst="rect">
            <a:avLst/>
          </a:prstGeom>
          <a:noFill/>
          <a:ln>
            <a:noFill/>
          </a:ln>
        </p:spPr>
      </p:pic>
      <p:pic>
        <p:nvPicPr>
          <p:cNvPr id="606" name="Google Shape;606;p5"/>
          <p:cNvPicPr preferRelativeResize="0"/>
          <p:nvPr/>
        </p:nvPicPr>
        <p:blipFill rotWithShape="1">
          <a:blip r:embed="rId16">
            <a:alphaModFix/>
          </a:blip>
          <a:srcRect/>
          <a:stretch/>
        </p:blipFill>
        <p:spPr>
          <a:xfrm>
            <a:off x="1037942" y="4050947"/>
            <a:ext cx="591234" cy="5912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
          <p:cNvSpPr txBox="1"/>
          <p:nvPr/>
        </p:nvSpPr>
        <p:spPr>
          <a:xfrm>
            <a:off x="339679" y="256933"/>
            <a:ext cx="11741600" cy="1143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4400" b="0" i="0" u="none" strike="noStrike" cap="none">
                <a:solidFill>
                  <a:schemeClr val="lt1"/>
                </a:solidFill>
                <a:latin typeface="Source Sans Pro"/>
                <a:ea typeface="Source Sans Pro"/>
                <a:cs typeface="Source Sans Pro"/>
                <a:sym typeface="Source Sans Pro"/>
              </a:rPr>
              <a:t>Apache Spark: The First Unified Analytics Engine</a:t>
            </a:r>
            <a:endParaRPr sz="4267" b="0" i="0" u="none" strike="noStrike" cap="none">
              <a:solidFill>
                <a:schemeClr val="lt1"/>
              </a:solidFill>
              <a:latin typeface="Source Sans Pro"/>
              <a:ea typeface="Source Sans Pro"/>
              <a:cs typeface="Source Sans Pro"/>
              <a:sym typeface="Source Sans Pro"/>
            </a:endParaRPr>
          </a:p>
        </p:txBody>
      </p:sp>
      <p:sp>
        <p:nvSpPr>
          <p:cNvPr id="613" name="Google Shape;613;p6"/>
          <p:cNvSpPr/>
          <p:nvPr/>
        </p:nvSpPr>
        <p:spPr>
          <a:xfrm>
            <a:off x="2773500" y="2247067"/>
            <a:ext cx="6630400" cy="2990000"/>
          </a:xfrm>
          <a:prstGeom prst="rect">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br>
              <a:rPr lang="en-US" sz="1867" b="0" i="0" u="none" strike="noStrike" cap="none">
                <a:solidFill>
                  <a:srgbClr val="000000"/>
                </a:solidFill>
                <a:latin typeface="Arial"/>
                <a:ea typeface="Arial"/>
                <a:cs typeface="Arial"/>
                <a:sym typeface="Arial"/>
              </a:rPr>
            </a:br>
            <a:r>
              <a:rPr lang="en-US" sz="1867" b="0" i="0" u="none" strike="noStrike" cap="none">
                <a:solidFill>
                  <a:srgbClr val="000000"/>
                </a:solidFill>
                <a:latin typeface="Arial"/>
                <a:ea typeface="Arial"/>
                <a:cs typeface="Arial"/>
                <a:sym typeface="Arial"/>
              </a:rPr>
              <a:t>Runtime </a:t>
            </a:r>
            <a:br>
              <a:rPr lang="en-US" sz="1867" b="0" i="0" u="none" strike="noStrike" cap="none">
                <a:solidFill>
                  <a:srgbClr val="000000"/>
                </a:solidFill>
                <a:latin typeface="Arial"/>
                <a:ea typeface="Arial"/>
                <a:cs typeface="Arial"/>
                <a:sym typeface="Arial"/>
              </a:rPr>
            </a:br>
            <a:r>
              <a:rPr lang="en-US" sz="1867" b="0" i="0" u="none" strike="noStrike" cap="none">
                <a:solidFill>
                  <a:srgbClr val="000000"/>
                </a:solidFill>
                <a:latin typeface="Arial"/>
                <a:ea typeface="Arial"/>
                <a:cs typeface="Arial"/>
                <a:sym typeface="Arial"/>
              </a:rPr>
              <a:t>Delta</a:t>
            </a:r>
            <a:br>
              <a:rPr lang="en-US" sz="1867" b="0" i="0" u="none" strike="noStrike" cap="none">
                <a:solidFill>
                  <a:srgbClr val="000000"/>
                </a:solidFill>
                <a:latin typeface="Arial"/>
                <a:ea typeface="Arial"/>
                <a:cs typeface="Arial"/>
                <a:sym typeface="Arial"/>
              </a:rPr>
            </a:br>
            <a:r>
              <a:rPr lang="en-US" sz="1867" b="0" i="0" u="none" strike="noStrike" cap="none">
                <a:solidFill>
                  <a:srgbClr val="000000"/>
                </a:solidFill>
                <a:latin typeface="Arial"/>
                <a:ea typeface="Arial"/>
                <a:cs typeface="Arial"/>
                <a:sym typeface="Arial"/>
              </a:rPr>
              <a:t>Spark Core Engine</a:t>
            </a:r>
            <a:br>
              <a:rPr lang="en-US" sz="1867" b="0" i="0" u="none" strike="noStrike" cap="none">
                <a:solidFill>
                  <a:srgbClr val="000000"/>
                </a:solidFill>
                <a:latin typeface="Arial"/>
                <a:ea typeface="Arial"/>
                <a:cs typeface="Arial"/>
                <a:sym typeface="Arial"/>
              </a:rPr>
            </a:br>
            <a:endParaRPr sz="1867" b="0" i="0" u="none" strike="noStrike" cap="none">
              <a:solidFill>
                <a:srgbClr val="000000"/>
              </a:solidFill>
              <a:latin typeface="Arial"/>
              <a:ea typeface="Arial"/>
              <a:cs typeface="Arial"/>
              <a:sym typeface="Arial"/>
            </a:endParaRPr>
          </a:p>
        </p:txBody>
      </p:sp>
      <p:pic>
        <p:nvPicPr>
          <p:cNvPr id="614" name="Google Shape;614;p6"/>
          <p:cNvPicPr preferRelativeResize="0"/>
          <p:nvPr/>
        </p:nvPicPr>
        <p:blipFill rotWithShape="1">
          <a:blip r:embed="rId3">
            <a:alphaModFix/>
          </a:blip>
          <a:srcRect/>
          <a:stretch/>
        </p:blipFill>
        <p:spPr>
          <a:xfrm>
            <a:off x="5252367" y="2949515"/>
            <a:ext cx="1650533" cy="897667"/>
          </a:xfrm>
          <a:prstGeom prst="rect">
            <a:avLst/>
          </a:prstGeom>
          <a:noFill/>
          <a:ln>
            <a:noFill/>
          </a:ln>
        </p:spPr>
      </p:pic>
      <p:grpSp>
        <p:nvGrpSpPr>
          <p:cNvPr id="615" name="Google Shape;615;p6"/>
          <p:cNvGrpSpPr/>
          <p:nvPr/>
        </p:nvGrpSpPr>
        <p:grpSpPr>
          <a:xfrm>
            <a:off x="2959034" y="4054676"/>
            <a:ext cx="3072367" cy="977600"/>
            <a:chOff x="2219275" y="2583807"/>
            <a:chExt cx="2304275" cy="733200"/>
          </a:xfrm>
        </p:grpSpPr>
        <p:sp>
          <p:nvSpPr>
            <p:cNvPr id="616" name="Google Shape;616;p6"/>
            <p:cNvSpPr/>
            <p:nvPr/>
          </p:nvSpPr>
          <p:spPr>
            <a:xfrm>
              <a:off x="2237850" y="2583807"/>
              <a:ext cx="2285700" cy="733200"/>
            </a:xfrm>
            <a:prstGeom prst="rect">
              <a:avLst/>
            </a:prstGeom>
            <a:solidFill>
              <a:srgbClr val="2E2E2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17" name="Google Shape;617;p6"/>
            <p:cNvSpPr txBox="1"/>
            <p:nvPr/>
          </p:nvSpPr>
          <p:spPr>
            <a:xfrm>
              <a:off x="2219275" y="2682700"/>
              <a:ext cx="2285700" cy="432000"/>
            </a:xfrm>
            <a:prstGeom prst="rect">
              <a:avLst/>
            </a:prstGeom>
            <a:noFill/>
            <a:ln>
              <a:noFill/>
            </a:ln>
          </p:spPr>
          <p:txBody>
            <a:bodyPr spcFirstLastPara="1" wrap="square" lIns="243825" tIns="60925" rIns="243825" bIns="60925" anchor="t" anchorCtr="0">
              <a:noAutofit/>
            </a:bodyPr>
            <a:lstStyle/>
            <a:p>
              <a:pPr marL="0" marR="0" lvl="0" indent="0" algn="ctr" rtl="0">
                <a:lnSpc>
                  <a:spcPct val="115000"/>
                </a:lnSpc>
                <a:spcBef>
                  <a:spcPts val="0"/>
                </a:spcBef>
                <a:spcAft>
                  <a:spcPts val="0"/>
                </a:spcAft>
                <a:buNone/>
              </a:pPr>
              <a:r>
                <a:rPr lang="en-US" sz="1867" b="0" i="0" u="none" strike="noStrike" cap="none">
                  <a:solidFill>
                    <a:schemeClr val="accent1"/>
                  </a:solidFill>
                  <a:latin typeface="Source Sans Pro"/>
                  <a:ea typeface="Source Sans Pro"/>
                  <a:cs typeface="Source Sans Pro"/>
                  <a:sym typeface="Source Sans Pro"/>
                </a:rPr>
                <a:t>Big Data Processing</a:t>
              </a:r>
              <a:endParaRPr sz="1867" b="0" i="0" u="none" strike="noStrike" cap="none">
                <a:solidFill>
                  <a:schemeClr val="accent1"/>
                </a:solidFill>
                <a:latin typeface="Source Sans Pro"/>
                <a:ea typeface="Source Sans Pro"/>
                <a:cs typeface="Source Sans Pro"/>
                <a:sym typeface="Source Sans Pro"/>
              </a:endParaRPr>
            </a:p>
            <a:p>
              <a:pPr marL="0" marR="0" lvl="0" indent="0" algn="ctr" rtl="0">
                <a:lnSpc>
                  <a:spcPct val="115000"/>
                </a:lnSpc>
                <a:spcBef>
                  <a:spcPts val="0"/>
                </a:spcBef>
                <a:spcAft>
                  <a:spcPts val="0"/>
                </a:spcAft>
                <a:buNone/>
              </a:pPr>
              <a:r>
                <a:rPr lang="en-US" sz="1600" b="0" i="0" u="none" strike="noStrike" cap="none">
                  <a:solidFill>
                    <a:schemeClr val="lt1"/>
                  </a:solidFill>
                  <a:latin typeface="Source Sans Pro"/>
                  <a:ea typeface="Source Sans Pro"/>
                  <a:cs typeface="Source Sans Pro"/>
                  <a:sym typeface="Source Sans Pro"/>
                </a:rPr>
                <a:t>ETL + SQL +Streaming</a:t>
              </a:r>
              <a:endParaRPr sz="2000" b="0" i="0" u="none" strike="noStrike" cap="none">
                <a:solidFill>
                  <a:schemeClr val="accent1"/>
                </a:solidFill>
                <a:latin typeface="Source Sans Pro"/>
                <a:ea typeface="Source Sans Pro"/>
                <a:cs typeface="Source Sans Pro"/>
                <a:sym typeface="Source Sans Pro"/>
              </a:endParaRPr>
            </a:p>
          </p:txBody>
        </p:sp>
      </p:grpSp>
      <p:grpSp>
        <p:nvGrpSpPr>
          <p:cNvPr id="618" name="Google Shape;618;p6"/>
          <p:cNvGrpSpPr/>
          <p:nvPr/>
        </p:nvGrpSpPr>
        <p:grpSpPr>
          <a:xfrm>
            <a:off x="6171101" y="4050132"/>
            <a:ext cx="3047601" cy="977600"/>
            <a:chOff x="4628325" y="2580399"/>
            <a:chExt cx="2285701" cy="733200"/>
          </a:xfrm>
        </p:grpSpPr>
        <p:sp>
          <p:nvSpPr>
            <p:cNvPr id="619" name="Google Shape;619;p6"/>
            <p:cNvSpPr/>
            <p:nvPr/>
          </p:nvSpPr>
          <p:spPr>
            <a:xfrm>
              <a:off x="4628326" y="2580399"/>
              <a:ext cx="2285700" cy="733200"/>
            </a:xfrm>
            <a:prstGeom prst="rect">
              <a:avLst/>
            </a:prstGeom>
            <a:solidFill>
              <a:srgbClr val="2E2E2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20" name="Google Shape;620;p6"/>
            <p:cNvSpPr txBox="1"/>
            <p:nvPr/>
          </p:nvSpPr>
          <p:spPr>
            <a:xfrm>
              <a:off x="4628325" y="2682700"/>
              <a:ext cx="2285700" cy="432000"/>
            </a:xfrm>
            <a:prstGeom prst="rect">
              <a:avLst/>
            </a:prstGeom>
            <a:noFill/>
            <a:ln>
              <a:noFill/>
            </a:ln>
          </p:spPr>
          <p:txBody>
            <a:bodyPr spcFirstLastPara="1" wrap="square" lIns="243825" tIns="60925" rIns="243825" bIns="60925" anchor="t" anchorCtr="0">
              <a:noAutofit/>
            </a:bodyPr>
            <a:lstStyle/>
            <a:p>
              <a:pPr marL="0" marR="0" lvl="0" indent="0" algn="ctr" rtl="0">
                <a:lnSpc>
                  <a:spcPct val="115000"/>
                </a:lnSpc>
                <a:spcBef>
                  <a:spcPts val="0"/>
                </a:spcBef>
                <a:spcAft>
                  <a:spcPts val="0"/>
                </a:spcAft>
                <a:buNone/>
              </a:pPr>
              <a:r>
                <a:rPr lang="en-US" sz="1867" b="0" i="0" u="none" strike="noStrike" cap="none">
                  <a:solidFill>
                    <a:schemeClr val="accent2"/>
                  </a:solidFill>
                  <a:latin typeface="Source Sans Pro"/>
                  <a:ea typeface="Source Sans Pro"/>
                  <a:cs typeface="Source Sans Pro"/>
                  <a:sym typeface="Source Sans Pro"/>
                </a:rPr>
                <a:t>Machine Learning</a:t>
              </a:r>
              <a:endParaRPr sz="1867" b="0" i="0" u="none" strike="noStrike" cap="none">
                <a:solidFill>
                  <a:schemeClr val="accent2"/>
                </a:solidFill>
                <a:latin typeface="Source Sans Pro"/>
                <a:ea typeface="Source Sans Pro"/>
                <a:cs typeface="Source Sans Pro"/>
                <a:sym typeface="Source Sans Pro"/>
              </a:endParaRPr>
            </a:p>
            <a:p>
              <a:pPr marL="0" marR="0" lvl="0" indent="0" algn="ctr" rtl="0">
                <a:lnSpc>
                  <a:spcPct val="115000"/>
                </a:lnSpc>
                <a:spcBef>
                  <a:spcPts val="0"/>
                </a:spcBef>
                <a:spcAft>
                  <a:spcPts val="0"/>
                </a:spcAft>
                <a:buNone/>
              </a:pPr>
              <a:r>
                <a:rPr lang="en-US" sz="1600" b="0" i="0" u="none" strike="noStrike" cap="none">
                  <a:solidFill>
                    <a:schemeClr val="lt1"/>
                  </a:solidFill>
                  <a:latin typeface="Source Sans Pro"/>
                  <a:ea typeface="Source Sans Pro"/>
                  <a:cs typeface="Source Sans Pro"/>
                  <a:sym typeface="Source Sans Pro"/>
                </a:rPr>
                <a:t>MLlib + SparkR</a:t>
              </a:r>
              <a:endParaRPr sz="2000" b="0" i="0" u="none" strike="noStrike" cap="none">
                <a:solidFill>
                  <a:schemeClr val="accent2"/>
                </a:solidFill>
                <a:latin typeface="Source Sans Pro"/>
                <a:ea typeface="Source Sans Pro"/>
                <a:cs typeface="Source Sans Pro"/>
                <a:sym typeface="Source Sans Pro"/>
              </a:endParaRPr>
            </a:p>
          </p:txBody>
        </p:sp>
      </p:grpSp>
      <p:sp>
        <p:nvSpPr>
          <p:cNvPr id="621" name="Google Shape;621;p6"/>
          <p:cNvSpPr txBox="1"/>
          <p:nvPr/>
        </p:nvSpPr>
        <p:spPr>
          <a:xfrm>
            <a:off x="339667" y="812667"/>
            <a:ext cx="11366000" cy="824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800"/>
              </a:spcBef>
              <a:spcAft>
                <a:spcPts val="0"/>
              </a:spcAft>
              <a:buNone/>
            </a:pPr>
            <a:r>
              <a:rPr lang="en-US" sz="3200" b="0" i="1" u="none" strike="noStrike" cap="none">
                <a:solidFill>
                  <a:schemeClr val="lt1"/>
                </a:solidFill>
                <a:latin typeface="Source Sans Pro"/>
                <a:ea typeface="Source Sans Pro"/>
                <a:cs typeface="Source Sans Pro"/>
                <a:sym typeface="Source Sans Pro"/>
              </a:rPr>
              <a:t>Uniquely combines Data &amp; AI technologies</a:t>
            </a:r>
            <a:endParaRPr sz="3200" b="0" i="1"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3200" b="0" i="1" u="none" strike="noStrike" cap="none">
              <a:solidFill>
                <a:srgbClr val="000000"/>
              </a:solidFill>
              <a:latin typeface="Arial"/>
              <a:ea typeface="Arial"/>
              <a:cs typeface="Arial"/>
              <a:sym typeface="Arial"/>
            </a:endParaRPr>
          </a:p>
        </p:txBody>
      </p:sp>
      <p:pic>
        <p:nvPicPr>
          <p:cNvPr id="622" name="Google Shape;622;p6"/>
          <p:cNvPicPr preferRelativeResize="0"/>
          <p:nvPr/>
        </p:nvPicPr>
        <p:blipFill rotWithShape="1">
          <a:blip r:embed="rId4">
            <a:alphaModFix/>
          </a:blip>
          <a:srcRect/>
          <a:stretch/>
        </p:blipFill>
        <p:spPr>
          <a:xfrm>
            <a:off x="7261801" y="2420227"/>
            <a:ext cx="1538423" cy="1456767"/>
          </a:xfrm>
          <a:prstGeom prst="rect">
            <a:avLst/>
          </a:prstGeom>
          <a:noFill/>
          <a:ln>
            <a:noFill/>
          </a:ln>
        </p:spPr>
      </p:pic>
      <p:pic>
        <p:nvPicPr>
          <p:cNvPr id="623" name="Google Shape;623;p6"/>
          <p:cNvPicPr preferRelativeResize="0"/>
          <p:nvPr/>
        </p:nvPicPr>
        <p:blipFill rotWithShape="1">
          <a:blip r:embed="rId5">
            <a:alphaModFix/>
          </a:blip>
          <a:srcRect/>
          <a:stretch/>
        </p:blipFill>
        <p:spPr>
          <a:xfrm>
            <a:off x="3046178" y="2422485"/>
            <a:ext cx="1983788" cy="1456767"/>
          </a:xfrm>
          <a:prstGeom prst="rect">
            <a:avLst/>
          </a:prstGeom>
          <a:noFill/>
          <a:ln>
            <a:noFill/>
          </a:ln>
        </p:spPr>
      </p:pic>
      <p:grpSp>
        <p:nvGrpSpPr>
          <p:cNvPr id="624" name="Google Shape;624;p6"/>
          <p:cNvGrpSpPr/>
          <p:nvPr/>
        </p:nvGrpSpPr>
        <p:grpSpPr>
          <a:xfrm>
            <a:off x="3881317" y="5979786"/>
            <a:ext cx="4455083" cy="576013"/>
            <a:chOff x="2910988" y="4408639"/>
            <a:chExt cx="3341312" cy="432010"/>
          </a:xfrm>
        </p:grpSpPr>
        <p:pic>
          <p:nvPicPr>
            <p:cNvPr id="625" name="Google Shape;625;p6"/>
            <p:cNvPicPr preferRelativeResize="0"/>
            <p:nvPr/>
          </p:nvPicPr>
          <p:blipFill rotWithShape="1">
            <a:blip r:embed="rId6">
              <a:alphaModFix/>
            </a:blip>
            <a:srcRect/>
            <a:stretch/>
          </p:blipFill>
          <p:spPr>
            <a:xfrm>
              <a:off x="3948355" y="4408639"/>
              <a:ext cx="697382" cy="366125"/>
            </a:xfrm>
            <a:prstGeom prst="rect">
              <a:avLst/>
            </a:prstGeom>
            <a:noFill/>
            <a:ln>
              <a:noFill/>
            </a:ln>
          </p:spPr>
        </p:pic>
        <p:pic>
          <p:nvPicPr>
            <p:cNvPr id="626" name="Google Shape;626;p6"/>
            <p:cNvPicPr preferRelativeResize="0"/>
            <p:nvPr/>
          </p:nvPicPr>
          <p:blipFill rotWithShape="1">
            <a:blip r:embed="rId7">
              <a:alphaModFix/>
            </a:blip>
            <a:srcRect/>
            <a:stretch/>
          </p:blipFill>
          <p:spPr>
            <a:xfrm>
              <a:off x="2910988" y="4463809"/>
              <a:ext cx="327625" cy="293666"/>
            </a:xfrm>
            <a:prstGeom prst="rect">
              <a:avLst/>
            </a:prstGeom>
            <a:noFill/>
            <a:ln>
              <a:noFill/>
            </a:ln>
          </p:spPr>
        </p:pic>
        <p:pic>
          <p:nvPicPr>
            <p:cNvPr id="627" name="Google Shape;627;p6"/>
            <p:cNvPicPr preferRelativeResize="0"/>
            <p:nvPr/>
          </p:nvPicPr>
          <p:blipFill rotWithShape="1">
            <a:blip r:embed="rId8">
              <a:alphaModFix/>
            </a:blip>
            <a:srcRect/>
            <a:stretch/>
          </p:blipFill>
          <p:spPr>
            <a:xfrm>
              <a:off x="4778242" y="4498375"/>
              <a:ext cx="573347" cy="262400"/>
            </a:xfrm>
            <a:prstGeom prst="rect">
              <a:avLst/>
            </a:prstGeom>
            <a:noFill/>
            <a:ln>
              <a:noFill/>
            </a:ln>
          </p:spPr>
        </p:pic>
        <p:pic>
          <p:nvPicPr>
            <p:cNvPr id="628" name="Google Shape;628;p6"/>
            <p:cNvPicPr preferRelativeResize="0"/>
            <p:nvPr/>
          </p:nvPicPr>
          <p:blipFill rotWithShape="1">
            <a:blip r:embed="rId9">
              <a:alphaModFix/>
            </a:blip>
            <a:srcRect/>
            <a:stretch/>
          </p:blipFill>
          <p:spPr>
            <a:xfrm>
              <a:off x="3417776" y="4408649"/>
              <a:ext cx="398053" cy="432000"/>
            </a:xfrm>
            <a:prstGeom prst="rect">
              <a:avLst/>
            </a:prstGeom>
            <a:noFill/>
            <a:ln>
              <a:noFill/>
            </a:ln>
          </p:spPr>
        </p:pic>
        <p:pic>
          <p:nvPicPr>
            <p:cNvPr id="629" name="Google Shape;629;p6"/>
            <p:cNvPicPr preferRelativeResize="0"/>
            <p:nvPr/>
          </p:nvPicPr>
          <p:blipFill rotWithShape="1">
            <a:blip r:embed="rId10">
              <a:alphaModFix/>
            </a:blip>
            <a:srcRect/>
            <a:stretch/>
          </p:blipFill>
          <p:spPr>
            <a:xfrm>
              <a:off x="5484125" y="4498375"/>
              <a:ext cx="768175" cy="216625"/>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7"/>
          <p:cNvSpPr txBox="1"/>
          <p:nvPr/>
        </p:nvSpPr>
        <p:spPr>
          <a:xfrm>
            <a:off x="339679" y="275167"/>
            <a:ext cx="11741600" cy="1143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Source Sans Pro"/>
                <a:ea typeface="Source Sans Pro"/>
                <a:cs typeface="Source Sans Pro"/>
                <a:sym typeface="Source Sans Pro"/>
              </a:rPr>
              <a:t>Enterprises face challenges beyond Apache Spark</a:t>
            </a:r>
            <a:endParaRPr sz="4000" b="0" i="0" u="none" strike="noStrike" cap="none">
              <a:solidFill>
                <a:schemeClr val="lt1"/>
              </a:solidFill>
              <a:latin typeface="Source Sans Pro"/>
              <a:ea typeface="Source Sans Pro"/>
              <a:cs typeface="Source Sans Pro"/>
              <a:sym typeface="Source Sans Pro"/>
            </a:endParaRPr>
          </a:p>
        </p:txBody>
      </p:sp>
      <p:grpSp>
        <p:nvGrpSpPr>
          <p:cNvPr id="636" name="Google Shape;636;p7"/>
          <p:cNvGrpSpPr/>
          <p:nvPr/>
        </p:nvGrpSpPr>
        <p:grpSpPr>
          <a:xfrm>
            <a:off x="7282385" y="1894695"/>
            <a:ext cx="3086087" cy="1711333"/>
            <a:chOff x="4623588" y="1649621"/>
            <a:chExt cx="2314565" cy="1283500"/>
          </a:xfrm>
        </p:grpSpPr>
        <p:grpSp>
          <p:nvGrpSpPr>
            <p:cNvPr id="637" name="Google Shape;637;p7"/>
            <p:cNvGrpSpPr/>
            <p:nvPr/>
          </p:nvGrpSpPr>
          <p:grpSpPr>
            <a:xfrm>
              <a:off x="4623588" y="2105721"/>
              <a:ext cx="2314565" cy="827400"/>
              <a:chOff x="2109025" y="1680161"/>
              <a:chExt cx="4843200" cy="827400"/>
            </a:xfrm>
          </p:grpSpPr>
          <p:sp>
            <p:nvSpPr>
              <p:cNvPr id="638" name="Google Shape;638;p7"/>
              <p:cNvSpPr/>
              <p:nvPr/>
            </p:nvSpPr>
            <p:spPr>
              <a:xfrm>
                <a:off x="2109025" y="1680161"/>
                <a:ext cx="4843200" cy="827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39" name="Google Shape;639;p7"/>
              <p:cNvSpPr txBox="1"/>
              <p:nvPr/>
            </p:nvSpPr>
            <p:spPr>
              <a:xfrm>
                <a:off x="2527475" y="1852950"/>
                <a:ext cx="4226100" cy="4767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2400" b="0" i="0" u="none" strike="noStrike" cap="none">
                    <a:solidFill>
                      <a:schemeClr val="accent2"/>
                    </a:solidFill>
                    <a:latin typeface="Source Sans Pro"/>
                    <a:ea typeface="Source Sans Pro"/>
                    <a:cs typeface="Source Sans Pro"/>
                    <a:sym typeface="Source Sans Pro"/>
                  </a:rPr>
                  <a:t>Scientists</a:t>
                </a:r>
                <a:endParaRPr sz="2400" b="0" i="0" u="none" strike="noStrike" cap="none">
                  <a:solidFill>
                    <a:schemeClr val="accent2"/>
                  </a:solidFill>
                  <a:latin typeface="Arial"/>
                  <a:ea typeface="Arial"/>
                  <a:cs typeface="Arial"/>
                  <a:sym typeface="Arial"/>
                </a:endParaRPr>
              </a:p>
            </p:txBody>
          </p:sp>
        </p:grpSp>
        <p:pic>
          <p:nvPicPr>
            <p:cNvPr id="640" name="Google Shape;640;p7"/>
            <p:cNvPicPr preferRelativeResize="0"/>
            <p:nvPr/>
          </p:nvPicPr>
          <p:blipFill rotWithShape="1">
            <a:blip r:embed="rId3">
              <a:alphaModFix/>
            </a:blip>
            <a:srcRect/>
            <a:stretch/>
          </p:blipFill>
          <p:spPr>
            <a:xfrm>
              <a:off x="5493500" y="1649621"/>
              <a:ext cx="696489" cy="623550"/>
            </a:xfrm>
            <a:prstGeom prst="rect">
              <a:avLst/>
            </a:prstGeom>
            <a:noFill/>
            <a:ln>
              <a:noFill/>
            </a:ln>
          </p:spPr>
        </p:pic>
      </p:grpSp>
      <p:grpSp>
        <p:nvGrpSpPr>
          <p:cNvPr id="641" name="Google Shape;641;p7"/>
          <p:cNvGrpSpPr/>
          <p:nvPr/>
        </p:nvGrpSpPr>
        <p:grpSpPr>
          <a:xfrm>
            <a:off x="1491185" y="1894697"/>
            <a:ext cx="3086087" cy="1711332"/>
            <a:chOff x="1880388" y="1649622"/>
            <a:chExt cx="2314565" cy="1283499"/>
          </a:xfrm>
        </p:grpSpPr>
        <p:grpSp>
          <p:nvGrpSpPr>
            <p:cNvPr id="642" name="Google Shape;642;p7"/>
            <p:cNvGrpSpPr/>
            <p:nvPr/>
          </p:nvGrpSpPr>
          <p:grpSpPr>
            <a:xfrm>
              <a:off x="1880388" y="2105721"/>
              <a:ext cx="2314565" cy="827400"/>
              <a:chOff x="2109025" y="1680161"/>
              <a:chExt cx="4843200" cy="827400"/>
            </a:xfrm>
          </p:grpSpPr>
          <p:sp>
            <p:nvSpPr>
              <p:cNvPr id="643" name="Google Shape;643;p7"/>
              <p:cNvSpPr/>
              <p:nvPr/>
            </p:nvSpPr>
            <p:spPr>
              <a:xfrm>
                <a:off x="2109025" y="1680161"/>
                <a:ext cx="4843200" cy="827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sp>
            <p:nvSpPr>
              <p:cNvPr id="644" name="Google Shape;644;p7"/>
              <p:cNvSpPr txBox="1"/>
              <p:nvPr/>
            </p:nvSpPr>
            <p:spPr>
              <a:xfrm>
                <a:off x="2527475" y="1852950"/>
                <a:ext cx="4226100" cy="4767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2400" b="0" i="0" u="none" strike="noStrike" cap="none">
                    <a:solidFill>
                      <a:schemeClr val="accent1"/>
                    </a:solidFill>
                    <a:latin typeface="Source Sans Pro"/>
                    <a:ea typeface="Source Sans Pro"/>
                    <a:cs typeface="Source Sans Pro"/>
                    <a:sym typeface="Source Sans Pro"/>
                  </a:rPr>
                  <a:t>Engineers</a:t>
                </a:r>
                <a:endParaRPr sz="2400" b="0" i="0" u="none" strike="noStrike" cap="none">
                  <a:solidFill>
                    <a:schemeClr val="accent1"/>
                  </a:solidFill>
                  <a:latin typeface="Arial"/>
                  <a:ea typeface="Arial"/>
                  <a:cs typeface="Arial"/>
                  <a:sym typeface="Arial"/>
                </a:endParaRPr>
              </a:p>
            </p:txBody>
          </p:sp>
        </p:grpSp>
        <p:pic>
          <p:nvPicPr>
            <p:cNvPr id="645" name="Google Shape;645;p7"/>
            <p:cNvPicPr preferRelativeResize="0"/>
            <p:nvPr/>
          </p:nvPicPr>
          <p:blipFill rotWithShape="1">
            <a:blip r:embed="rId4">
              <a:alphaModFix/>
            </a:blip>
            <a:srcRect/>
            <a:stretch/>
          </p:blipFill>
          <p:spPr>
            <a:xfrm>
              <a:off x="2833925" y="1649622"/>
              <a:ext cx="751271" cy="623550"/>
            </a:xfrm>
            <a:prstGeom prst="rect">
              <a:avLst/>
            </a:prstGeom>
            <a:noFill/>
            <a:ln>
              <a:noFill/>
            </a:ln>
          </p:spPr>
        </p:pic>
      </p:grpSp>
      <p:sp>
        <p:nvSpPr>
          <p:cNvPr id="646" name="Google Shape;646;p7"/>
          <p:cNvSpPr txBox="1"/>
          <p:nvPr/>
        </p:nvSpPr>
        <p:spPr>
          <a:xfrm>
            <a:off x="4624800" y="1956000"/>
            <a:ext cx="2942400" cy="635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4000" b="0" i="0" u="none" strike="noStrike" cap="none">
                <a:solidFill>
                  <a:srgbClr val="FF0000"/>
                </a:solidFill>
                <a:latin typeface="Source Sans Pro"/>
                <a:ea typeface="Source Sans Pro"/>
                <a:cs typeface="Source Sans Pro"/>
                <a:sym typeface="Source Sans Pro"/>
              </a:rPr>
              <a:t>Disconnect</a:t>
            </a:r>
            <a:endParaRPr sz="4000" b="0" i="0" u="none" strike="noStrike" cap="none">
              <a:solidFill>
                <a:srgbClr val="FF0000"/>
              </a:solidFill>
              <a:latin typeface="Source Sans Pro"/>
              <a:ea typeface="Source Sans Pro"/>
              <a:cs typeface="Source Sans Pro"/>
              <a:sym typeface="Source Sans Pro"/>
            </a:endParaRPr>
          </a:p>
        </p:txBody>
      </p:sp>
      <p:grpSp>
        <p:nvGrpSpPr>
          <p:cNvPr id="647" name="Google Shape;647;p7"/>
          <p:cNvGrpSpPr/>
          <p:nvPr/>
        </p:nvGrpSpPr>
        <p:grpSpPr>
          <a:xfrm>
            <a:off x="2776067" y="4807831"/>
            <a:ext cx="6259200" cy="1711200"/>
            <a:chOff x="2023500" y="2913473"/>
            <a:chExt cx="4694400" cy="1283400"/>
          </a:xfrm>
        </p:grpSpPr>
        <p:sp>
          <p:nvSpPr>
            <p:cNvPr id="648" name="Google Shape;648;p7"/>
            <p:cNvSpPr txBox="1"/>
            <p:nvPr/>
          </p:nvSpPr>
          <p:spPr>
            <a:xfrm>
              <a:off x="2023500" y="2913473"/>
              <a:ext cx="4694400" cy="1283400"/>
            </a:xfrm>
            <a:prstGeom prst="rect">
              <a:avLst/>
            </a:prstGeom>
            <a:solidFill>
              <a:srgbClr val="2E2E2E"/>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endParaRPr sz="1867" b="0" i="0" u="none" strike="noStrike" cap="none">
                <a:solidFill>
                  <a:srgbClr val="F3F3F3"/>
                </a:solidFill>
                <a:latin typeface="Source Sans Pro"/>
                <a:ea typeface="Source Sans Pro"/>
                <a:cs typeface="Source Sans Pro"/>
                <a:sym typeface="Source Sans Pro"/>
              </a:endParaRPr>
            </a:p>
          </p:txBody>
        </p:sp>
        <p:sp>
          <p:nvSpPr>
            <p:cNvPr id="649" name="Google Shape;649;p7"/>
            <p:cNvSpPr txBox="1"/>
            <p:nvPr/>
          </p:nvSpPr>
          <p:spPr>
            <a:xfrm>
              <a:off x="2960118" y="2957706"/>
              <a:ext cx="2832300" cy="289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F3F3F3"/>
                  </a:solidFill>
                  <a:latin typeface="Source Sans Pro"/>
                  <a:ea typeface="Source Sans Pro"/>
                  <a:cs typeface="Source Sans Pro"/>
                  <a:sym typeface="Source Sans Pro"/>
                </a:rPr>
                <a:t>Unified Analytics Engine</a:t>
              </a:r>
              <a:endParaRPr sz="2400" b="0" i="0" u="none" strike="noStrike" cap="none">
                <a:solidFill>
                  <a:srgbClr val="F3F3F3"/>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endParaRPr sz="2400" b="0" i="0" u="none" strike="noStrike" cap="none">
                <a:solidFill>
                  <a:srgbClr val="F3F3F3"/>
                </a:solidFill>
                <a:latin typeface="Source Sans Pro"/>
                <a:ea typeface="Source Sans Pro"/>
                <a:cs typeface="Source Sans Pro"/>
                <a:sym typeface="Source Sans Pro"/>
              </a:endParaRPr>
            </a:p>
          </p:txBody>
        </p:sp>
        <p:pic>
          <p:nvPicPr>
            <p:cNvPr id="650" name="Google Shape;650;p7"/>
            <p:cNvPicPr preferRelativeResize="0"/>
            <p:nvPr/>
          </p:nvPicPr>
          <p:blipFill rotWithShape="1">
            <a:blip r:embed="rId5">
              <a:alphaModFix/>
            </a:blip>
            <a:srcRect/>
            <a:stretch/>
          </p:blipFill>
          <p:spPr>
            <a:xfrm>
              <a:off x="3660975" y="3322985"/>
              <a:ext cx="1436334" cy="781163"/>
            </a:xfrm>
            <a:prstGeom prst="rect">
              <a:avLst/>
            </a:prstGeom>
            <a:noFill/>
            <a:ln>
              <a:noFill/>
            </a:ln>
          </p:spPr>
        </p:pic>
      </p:grpSp>
      <p:sp>
        <p:nvSpPr>
          <p:cNvPr id="651" name="Google Shape;651;p7"/>
          <p:cNvSpPr txBox="1"/>
          <p:nvPr/>
        </p:nvSpPr>
        <p:spPr>
          <a:xfrm>
            <a:off x="2135167" y="3678700"/>
            <a:ext cx="7765200" cy="8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FF0000"/>
                </a:solidFill>
                <a:latin typeface="Source Sans Pro"/>
                <a:ea typeface="Source Sans Pro"/>
                <a:cs typeface="Source Sans Pro"/>
                <a:sym typeface="Source Sans Pro"/>
              </a:rPr>
              <a:t>Complex data pipelines and infrastructure</a:t>
            </a:r>
            <a:endParaRPr sz="2400" b="0" i="0" u="none" strike="noStrike" cap="none">
              <a:solidFill>
                <a:srgbClr val="FF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cxnSp>
        <p:nvCxnSpPr>
          <p:cNvPr id="657" name="Google Shape;657;p8"/>
          <p:cNvCxnSpPr/>
          <p:nvPr/>
        </p:nvCxnSpPr>
        <p:spPr>
          <a:xfrm>
            <a:off x="5961800" y="2045959"/>
            <a:ext cx="0" cy="3821200"/>
          </a:xfrm>
          <a:prstGeom prst="straightConnector1">
            <a:avLst/>
          </a:prstGeom>
          <a:noFill/>
          <a:ln w="38100" cap="flat" cmpd="sng">
            <a:solidFill>
              <a:srgbClr val="FFFFFF"/>
            </a:solidFill>
            <a:prstDash val="solid"/>
            <a:round/>
            <a:headEnd type="none" w="sm" len="sm"/>
            <a:tailEnd type="none" w="sm" len="sm"/>
          </a:ln>
        </p:spPr>
      </p:cxnSp>
      <p:grpSp>
        <p:nvGrpSpPr>
          <p:cNvPr id="658" name="Google Shape;658;p8"/>
          <p:cNvGrpSpPr/>
          <p:nvPr/>
        </p:nvGrpSpPr>
        <p:grpSpPr>
          <a:xfrm>
            <a:off x="-251221" y="1926367"/>
            <a:ext cx="5583457" cy="4062385"/>
            <a:chOff x="-188416" y="1063775"/>
            <a:chExt cx="4187593" cy="3046788"/>
          </a:xfrm>
        </p:grpSpPr>
        <p:sp>
          <p:nvSpPr>
            <p:cNvPr id="659" name="Google Shape;659;p8"/>
            <p:cNvSpPr txBox="1"/>
            <p:nvPr/>
          </p:nvSpPr>
          <p:spPr>
            <a:xfrm>
              <a:off x="-188416" y="3278700"/>
              <a:ext cx="2754300" cy="498900"/>
            </a:xfrm>
            <a:prstGeom prst="rect">
              <a:avLst/>
            </a:prstGeom>
            <a:noFill/>
            <a:ln>
              <a:noFill/>
            </a:ln>
          </p:spPr>
          <p:txBody>
            <a:bodyPr spcFirstLastPara="1" wrap="square" lIns="243825" tIns="60925" rIns="243825" bIns="60925" anchor="t" anchorCtr="0">
              <a:noAutofit/>
            </a:bodyPr>
            <a:lstStyle/>
            <a:p>
              <a:pPr marL="0" marR="0" lvl="0" indent="0" algn="r" rtl="0">
                <a:lnSpc>
                  <a:spcPct val="100000"/>
                </a:lnSpc>
                <a:spcBef>
                  <a:spcPts val="800"/>
                </a:spcBef>
                <a:spcAft>
                  <a:spcPts val="0"/>
                </a:spcAft>
                <a:buNone/>
              </a:pPr>
              <a:r>
                <a:rPr lang="en-US" sz="2533" b="0" i="0" u="none" strike="noStrike" cap="none">
                  <a:solidFill>
                    <a:schemeClr val="lt1"/>
                  </a:solidFill>
                  <a:latin typeface="Source Sans Pro"/>
                  <a:ea typeface="Source Sans Pro"/>
                  <a:cs typeface="Source Sans Pro"/>
                  <a:sym typeface="Source Sans Pro"/>
                </a:rPr>
                <a:t>DATA </a:t>
              </a:r>
              <a:br>
                <a:rPr lang="en-US" sz="2533" b="0" i="0" u="none" strike="noStrike" cap="none">
                  <a:solidFill>
                    <a:schemeClr val="lt1"/>
                  </a:solidFill>
                  <a:latin typeface="Source Sans Pro"/>
                  <a:ea typeface="Source Sans Pro"/>
                  <a:cs typeface="Source Sans Pro"/>
                  <a:sym typeface="Source Sans Pro"/>
                </a:rPr>
              </a:br>
              <a:r>
                <a:rPr lang="en-US" sz="2533" b="0" i="0" u="none" strike="noStrike" cap="none">
                  <a:solidFill>
                    <a:schemeClr val="lt1"/>
                  </a:solidFill>
                  <a:latin typeface="Source Sans Pro"/>
                  <a:ea typeface="Source Sans Pro"/>
                  <a:cs typeface="Source Sans Pro"/>
                  <a:sym typeface="Source Sans Pro"/>
                </a:rPr>
                <a:t>ENGINEERS</a:t>
              </a:r>
              <a:endParaRPr sz="2533" b="0" i="0" u="none" strike="noStrike" cap="none">
                <a:solidFill>
                  <a:schemeClr val="lt1"/>
                </a:solidFill>
                <a:latin typeface="Source Sans Pro"/>
                <a:ea typeface="Source Sans Pro"/>
                <a:cs typeface="Source Sans Pro"/>
                <a:sym typeface="Source Sans Pro"/>
              </a:endParaRPr>
            </a:p>
          </p:txBody>
        </p:sp>
        <p:pic>
          <p:nvPicPr>
            <p:cNvPr id="660" name="Google Shape;660;p8"/>
            <p:cNvPicPr preferRelativeResize="0"/>
            <p:nvPr/>
          </p:nvPicPr>
          <p:blipFill rotWithShape="1">
            <a:blip r:embed="rId3">
              <a:alphaModFix/>
            </a:blip>
            <a:srcRect/>
            <a:stretch/>
          </p:blipFill>
          <p:spPr>
            <a:xfrm>
              <a:off x="2692975" y="3026413"/>
              <a:ext cx="1306202" cy="1084150"/>
            </a:xfrm>
            <a:prstGeom prst="rect">
              <a:avLst/>
            </a:prstGeom>
            <a:noFill/>
            <a:ln>
              <a:noFill/>
            </a:ln>
          </p:spPr>
        </p:pic>
        <p:sp>
          <p:nvSpPr>
            <p:cNvPr id="661" name="Google Shape;661;p8"/>
            <p:cNvSpPr/>
            <p:nvPr/>
          </p:nvSpPr>
          <p:spPr>
            <a:xfrm flipH="1">
              <a:off x="181875" y="1063775"/>
              <a:ext cx="3585900" cy="2032800"/>
            </a:xfrm>
            <a:prstGeom prst="cloudCallout">
              <a:avLst>
                <a:gd name="adj1" fmla="val -20833"/>
                <a:gd name="adj2" fmla="val 62500"/>
              </a:avLst>
            </a:prstGeom>
            <a:solidFill>
              <a:srgbClr val="000000"/>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pic>
        <p:nvPicPr>
          <p:cNvPr id="662" name="Google Shape;662;p8"/>
          <p:cNvPicPr preferRelativeResize="0"/>
          <p:nvPr/>
        </p:nvPicPr>
        <p:blipFill rotWithShape="1">
          <a:blip r:embed="rId4">
            <a:alphaModFix/>
          </a:blip>
          <a:srcRect t="4933"/>
          <a:stretch/>
        </p:blipFill>
        <p:spPr>
          <a:xfrm>
            <a:off x="1010167" y="2308100"/>
            <a:ext cx="3389200" cy="1838800"/>
          </a:xfrm>
          <a:prstGeom prst="roundRect">
            <a:avLst>
              <a:gd name="adj" fmla="val 16667"/>
            </a:avLst>
          </a:prstGeom>
          <a:noFill/>
          <a:ln>
            <a:noFill/>
          </a:ln>
        </p:spPr>
      </p:pic>
      <p:sp>
        <p:nvSpPr>
          <p:cNvPr id="663" name="Google Shape;663;p8"/>
          <p:cNvSpPr txBox="1"/>
          <p:nvPr/>
        </p:nvSpPr>
        <p:spPr>
          <a:xfrm>
            <a:off x="5254000" y="2995600"/>
            <a:ext cx="1415600" cy="1360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None/>
            </a:pPr>
            <a:r>
              <a:rPr lang="en-US" sz="11466" b="0" i="0" u="none" strike="noStrike" cap="none">
                <a:solidFill>
                  <a:srgbClr val="FF0000"/>
                </a:solidFill>
                <a:latin typeface="Arial"/>
                <a:ea typeface="Arial"/>
                <a:cs typeface="Arial"/>
                <a:sym typeface="Arial"/>
              </a:rPr>
              <a:t>x</a:t>
            </a:r>
            <a:endParaRPr sz="8133" b="0" i="0" u="none" strike="noStrike" cap="none">
              <a:solidFill>
                <a:srgbClr val="FF0000"/>
              </a:solidFill>
              <a:latin typeface="Arial"/>
              <a:ea typeface="Arial"/>
              <a:cs typeface="Arial"/>
              <a:sym typeface="Arial"/>
            </a:endParaRPr>
          </a:p>
        </p:txBody>
      </p:sp>
      <p:sp>
        <p:nvSpPr>
          <p:cNvPr id="664" name="Google Shape;664;p8"/>
          <p:cNvSpPr txBox="1"/>
          <p:nvPr/>
        </p:nvSpPr>
        <p:spPr>
          <a:xfrm>
            <a:off x="339679" y="275167"/>
            <a:ext cx="11741600" cy="11432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None/>
            </a:pPr>
            <a:r>
              <a:rPr lang="en-US" sz="5333" b="0" i="0" u="none" strike="noStrike" cap="none">
                <a:solidFill>
                  <a:schemeClr val="lt1"/>
                </a:solidFill>
                <a:latin typeface="Source Sans Pro"/>
                <a:ea typeface="Source Sans Pro"/>
                <a:cs typeface="Source Sans Pro"/>
                <a:sym typeface="Source Sans Pro"/>
              </a:rPr>
              <a:t>Data &amp; AI People are in Silos</a:t>
            </a:r>
            <a:endParaRPr sz="5333" b="0" i="0" u="none" strike="noStrike" cap="none">
              <a:solidFill>
                <a:schemeClr val="lt1"/>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endParaRPr sz="5333" b="0" i="0" u="none" strike="noStrike" cap="none">
              <a:solidFill>
                <a:schemeClr val="lt1"/>
              </a:solidFill>
              <a:latin typeface="Source Sans Pro"/>
              <a:ea typeface="Source Sans Pro"/>
              <a:cs typeface="Source Sans Pro"/>
              <a:sym typeface="Source Sans Pro"/>
            </a:endParaRPr>
          </a:p>
        </p:txBody>
      </p:sp>
      <p:grpSp>
        <p:nvGrpSpPr>
          <p:cNvPr id="665" name="Google Shape;665;p8"/>
          <p:cNvGrpSpPr/>
          <p:nvPr/>
        </p:nvGrpSpPr>
        <p:grpSpPr>
          <a:xfrm>
            <a:off x="6798301" y="1926367"/>
            <a:ext cx="5198745" cy="4082567"/>
            <a:chOff x="5098725" y="1063775"/>
            <a:chExt cx="3899059" cy="3061925"/>
          </a:xfrm>
        </p:grpSpPr>
        <p:sp>
          <p:nvSpPr>
            <p:cNvPr id="666" name="Google Shape;666;p8"/>
            <p:cNvSpPr/>
            <p:nvPr/>
          </p:nvSpPr>
          <p:spPr>
            <a:xfrm>
              <a:off x="5098725" y="1063775"/>
              <a:ext cx="3372300" cy="1852800"/>
            </a:xfrm>
            <a:prstGeom prst="cloudCallout">
              <a:avLst>
                <a:gd name="adj1" fmla="val -20833"/>
                <a:gd name="adj2" fmla="val 62500"/>
              </a:avLst>
            </a:prstGeom>
            <a:solidFill>
              <a:srgbClr val="000000"/>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grpSp>
          <p:nvGrpSpPr>
            <p:cNvPr id="667" name="Google Shape;667;p8"/>
            <p:cNvGrpSpPr/>
            <p:nvPr/>
          </p:nvGrpSpPr>
          <p:grpSpPr>
            <a:xfrm>
              <a:off x="5098726" y="3041550"/>
              <a:ext cx="3899058" cy="1084150"/>
              <a:chOff x="5148651" y="2887700"/>
              <a:chExt cx="3899058" cy="1084150"/>
            </a:xfrm>
          </p:grpSpPr>
          <p:pic>
            <p:nvPicPr>
              <p:cNvPr id="668" name="Google Shape;668;p8"/>
              <p:cNvPicPr preferRelativeResize="0"/>
              <p:nvPr/>
            </p:nvPicPr>
            <p:blipFill rotWithShape="1">
              <a:blip r:embed="rId5">
                <a:alphaModFix/>
              </a:blip>
              <a:srcRect/>
              <a:stretch/>
            </p:blipFill>
            <p:spPr>
              <a:xfrm>
                <a:off x="5148651" y="2887700"/>
                <a:ext cx="1210942" cy="1084150"/>
              </a:xfrm>
              <a:prstGeom prst="rect">
                <a:avLst/>
              </a:prstGeom>
              <a:noFill/>
              <a:ln>
                <a:noFill/>
              </a:ln>
            </p:spPr>
          </p:pic>
          <p:sp>
            <p:nvSpPr>
              <p:cNvPr id="669" name="Google Shape;669;p8"/>
              <p:cNvSpPr txBox="1"/>
              <p:nvPr/>
            </p:nvSpPr>
            <p:spPr>
              <a:xfrm>
                <a:off x="6293409" y="3034500"/>
                <a:ext cx="2754300" cy="498900"/>
              </a:xfrm>
              <a:prstGeom prst="rect">
                <a:avLst/>
              </a:prstGeom>
              <a:noFill/>
              <a:ln>
                <a:noFill/>
              </a:ln>
            </p:spPr>
            <p:txBody>
              <a:bodyPr spcFirstLastPara="1" wrap="square" lIns="243825" tIns="60925" rIns="243825" bIns="60925" anchor="t" anchorCtr="0">
                <a:noAutofit/>
              </a:bodyPr>
              <a:lstStyle/>
              <a:p>
                <a:pPr marL="0" marR="0" lvl="0" indent="0" algn="l" rtl="0">
                  <a:lnSpc>
                    <a:spcPct val="100000"/>
                  </a:lnSpc>
                  <a:spcBef>
                    <a:spcPts val="800"/>
                  </a:spcBef>
                  <a:spcAft>
                    <a:spcPts val="0"/>
                  </a:spcAft>
                  <a:buNone/>
                </a:pPr>
                <a:r>
                  <a:rPr lang="en-US" sz="2533" b="0" i="0" u="none" strike="noStrike" cap="none">
                    <a:solidFill>
                      <a:schemeClr val="lt1"/>
                    </a:solidFill>
                    <a:latin typeface="Source Sans Pro"/>
                    <a:ea typeface="Source Sans Pro"/>
                    <a:cs typeface="Source Sans Pro"/>
                    <a:sym typeface="Source Sans Pro"/>
                  </a:rPr>
                  <a:t>DATA </a:t>
                </a:r>
                <a:br>
                  <a:rPr lang="en-US" sz="2533" b="0" i="0" u="none" strike="noStrike" cap="none">
                    <a:solidFill>
                      <a:schemeClr val="lt1"/>
                    </a:solidFill>
                    <a:latin typeface="Source Sans Pro"/>
                    <a:ea typeface="Source Sans Pro"/>
                    <a:cs typeface="Source Sans Pro"/>
                    <a:sym typeface="Source Sans Pro"/>
                  </a:rPr>
                </a:br>
                <a:r>
                  <a:rPr lang="en-US" sz="2533" b="0" i="0" u="none" strike="noStrike" cap="none">
                    <a:solidFill>
                      <a:schemeClr val="lt1"/>
                    </a:solidFill>
                    <a:latin typeface="Source Sans Pro"/>
                    <a:ea typeface="Source Sans Pro"/>
                    <a:cs typeface="Source Sans Pro"/>
                    <a:sym typeface="Source Sans Pro"/>
                  </a:rPr>
                  <a:t>SCIENTISTS</a:t>
                </a:r>
                <a:endParaRPr sz="2533" b="0" i="0" u="none" strike="noStrike" cap="none">
                  <a:solidFill>
                    <a:schemeClr val="lt1"/>
                  </a:solidFill>
                  <a:latin typeface="Source Sans Pro"/>
                  <a:ea typeface="Source Sans Pro"/>
                  <a:cs typeface="Source Sans Pro"/>
                  <a:sym typeface="Source Sans Pro"/>
                </a:endParaRPr>
              </a:p>
            </p:txBody>
          </p:sp>
        </p:grpSp>
      </p:grpSp>
      <p:pic>
        <p:nvPicPr>
          <p:cNvPr id="670" name="Google Shape;670;p8"/>
          <p:cNvPicPr preferRelativeResize="0"/>
          <p:nvPr/>
        </p:nvPicPr>
        <p:blipFill rotWithShape="1">
          <a:blip r:embed="rId6">
            <a:alphaModFix/>
          </a:blip>
          <a:srcRect/>
          <a:stretch/>
        </p:blipFill>
        <p:spPr>
          <a:xfrm>
            <a:off x="2719484" y="2308100"/>
            <a:ext cx="1754000" cy="1288400"/>
          </a:xfrm>
          <a:prstGeom prst="roundRect">
            <a:avLst>
              <a:gd name="adj" fmla="val 23372"/>
            </a:avLst>
          </a:prstGeom>
          <a:noFill/>
          <a:ln>
            <a:noFill/>
          </a:ln>
        </p:spPr>
      </p:pic>
      <p:pic>
        <p:nvPicPr>
          <p:cNvPr id="671" name="Google Shape;671;p8"/>
          <p:cNvPicPr preferRelativeResize="0"/>
          <p:nvPr/>
        </p:nvPicPr>
        <p:blipFill rotWithShape="1">
          <a:blip r:embed="rId7">
            <a:alphaModFix/>
          </a:blip>
          <a:srcRect/>
          <a:stretch/>
        </p:blipFill>
        <p:spPr>
          <a:xfrm>
            <a:off x="9337801" y="2834233"/>
            <a:ext cx="1221100" cy="210667"/>
          </a:xfrm>
          <a:prstGeom prst="rect">
            <a:avLst/>
          </a:prstGeom>
          <a:noFill/>
          <a:ln>
            <a:noFill/>
          </a:ln>
        </p:spPr>
      </p:pic>
      <p:pic>
        <p:nvPicPr>
          <p:cNvPr id="672" name="Google Shape;672;p8"/>
          <p:cNvPicPr preferRelativeResize="0"/>
          <p:nvPr/>
        </p:nvPicPr>
        <p:blipFill rotWithShape="1">
          <a:blip r:embed="rId8">
            <a:alphaModFix/>
          </a:blip>
          <a:srcRect/>
          <a:stretch/>
        </p:blipFill>
        <p:spPr>
          <a:xfrm>
            <a:off x="7450033" y="2274467"/>
            <a:ext cx="1392000" cy="1318000"/>
          </a:xfrm>
          <a:prstGeom prst="ellipse">
            <a:avLst/>
          </a:prstGeom>
          <a:noFill/>
          <a:ln>
            <a:noFill/>
          </a:ln>
        </p:spPr>
      </p:pic>
      <p:pic>
        <p:nvPicPr>
          <p:cNvPr id="673" name="Google Shape;673;p8"/>
          <p:cNvPicPr preferRelativeResize="0"/>
          <p:nvPr/>
        </p:nvPicPr>
        <p:blipFill rotWithShape="1">
          <a:blip r:embed="rId9">
            <a:alphaModFix/>
          </a:blip>
          <a:srcRect/>
          <a:stretch/>
        </p:blipFill>
        <p:spPr>
          <a:xfrm>
            <a:off x="9718867" y="3408842"/>
            <a:ext cx="615100" cy="348492"/>
          </a:xfrm>
          <a:prstGeom prst="rect">
            <a:avLst/>
          </a:prstGeom>
          <a:noFill/>
          <a:ln>
            <a:noFill/>
          </a:ln>
        </p:spPr>
      </p:pic>
      <p:pic>
        <p:nvPicPr>
          <p:cNvPr id="674" name="Google Shape;674;p8"/>
          <p:cNvPicPr preferRelativeResize="0"/>
          <p:nvPr/>
        </p:nvPicPr>
        <p:blipFill rotWithShape="1">
          <a:blip r:embed="rId10">
            <a:alphaModFix/>
          </a:blip>
          <a:srcRect l="-590" r="590"/>
          <a:stretch/>
        </p:blipFill>
        <p:spPr>
          <a:xfrm>
            <a:off x="8478933" y="3699767"/>
            <a:ext cx="1167104" cy="210667"/>
          </a:xfrm>
          <a:prstGeom prst="rect">
            <a:avLst/>
          </a:prstGeom>
          <a:noFill/>
          <a:ln>
            <a:noFill/>
          </a:ln>
        </p:spPr>
      </p:pic>
      <p:pic>
        <p:nvPicPr>
          <p:cNvPr id="675" name="Google Shape;675;p8"/>
          <p:cNvPicPr preferRelativeResize="0"/>
          <p:nvPr/>
        </p:nvPicPr>
        <p:blipFill rotWithShape="1">
          <a:blip r:embed="rId11">
            <a:alphaModFix/>
          </a:blip>
          <a:srcRect/>
          <a:stretch/>
        </p:blipFill>
        <p:spPr>
          <a:xfrm>
            <a:off x="8812517" y="3236028"/>
            <a:ext cx="906335" cy="310400"/>
          </a:xfrm>
          <a:prstGeom prst="rect">
            <a:avLst/>
          </a:prstGeom>
          <a:noFill/>
          <a:ln>
            <a:noFill/>
          </a:ln>
        </p:spPr>
      </p:pic>
      <p:pic>
        <p:nvPicPr>
          <p:cNvPr id="676" name="Google Shape;676;p8"/>
          <p:cNvPicPr preferRelativeResize="0"/>
          <p:nvPr/>
        </p:nvPicPr>
        <p:blipFill rotWithShape="1">
          <a:blip r:embed="rId12">
            <a:alphaModFix/>
          </a:blip>
          <a:srcRect/>
          <a:stretch/>
        </p:blipFill>
        <p:spPr>
          <a:xfrm>
            <a:off x="9337800" y="2275406"/>
            <a:ext cx="906365" cy="276380"/>
          </a:xfrm>
          <a:prstGeom prst="rect">
            <a:avLst/>
          </a:prstGeom>
          <a:noFill/>
          <a:ln>
            <a:noFill/>
          </a:ln>
        </p:spPr>
      </p:pic>
      <p:pic>
        <p:nvPicPr>
          <p:cNvPr id="677" name="Google Shape;677;p8"/>
          <p:cNvPicPr preferRelativeResize="0"/>
          <p:nvPr/>
        </p:nvPicPr>
        <p:blipFill rotWithShape="1">
          <a:blip r:embed="rId13">
            <a:alphaModFix/>
          </a:blip>
          <a:srcRect/>
          <a:stretch/>
        </p:blipFill>
        <p:spPr>
          <a:xfrm>
            <a:off x="3323291" y="3619777"/>
            <a:ext cx="534683" cy="5346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9"/>
          <p:cNvSpPr/>
          <p:nvPr/>
        </p:nvSpPr>
        <p:spPr>
          <a:xfrm>
            <a:off x="2653779" y="1470862"/>
            <a:ext cx="3086000" cy="11032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rgbClr val="000000"/>
              </a:solidFill>
              <a:latin typeface="Arial"/>
              <a:ea typeface="Arial"/>
              <a:cs typeface="Arial"/>
              <a:sym typeface="Arial"/>
            </a:endParaRPr>
          </a:p>
        </p:txBody>
      </p:sp>
      <p:pic>
        <p:nvPicPr>
          <p:cNvPr id="684" name="Google Shape;684;p9"/>
          <p:cNvPicPr preferRelativeResize="0"/>
          <p:nvPr/>
        </p:nvPicPr>
        <p:blipFill rotWithShape="1">
          <a:blip r:embed="rId3">
            <a:alphaModFix/>
          </a:blip>
          <a:srcRect/>
          <a:stretch/>
        </p:blipFill>
        <p:spPr>
          <a:xfrm>
            <a:off x="3702595" y="555250"/>
            <a:ext cx="4418565" cy="433019"/>
          </a:xfrm>
          <a:prstGeom prst="rect">
            <a:avLst/>
          </a:prstGeom>
          <a:noFill/>
          <a:ln>
            <a:noFill/>
          </a:ln>
        </p:spPr>
      </p:pic>
      <p:cxnSp>
        <p:nvCxnSpPr>
          <p:cNvPr id="685" name="Google Shape;685;p9"/>
          <p:cNvCxnSpPr/>
          <p:nvPr/>
        </p:nvCxnSpPr>
        <p:spPr>
          <a:xfrm>
            <a:off x="2653779" y="3672319"/>
            <a:ext cx="657600" cy="0"/>
          </a:xfrm>
          <a:prstGeom prst="straightConnector1">
            <a:avLst/>
          </a:prstGeom>
          <a:noFill/>
          <a:ln w="28575" cap="flat" cmpd="sng">
            <a:solidFill>
              <a:schemeClr val="accent1"/>
            </a:solidFill>
            <a:prstDash val="solid"/>
            <a:round/>
            <a:headEnd type="none" w="sm" len="sm"/>
            <a:tailEnd type="triangle" w="lg" len="lg"/>
          </a:ln>
          <a:effectLst>
            <a:outerShdw blurRad="40000" dist="20000" dir="5400000" rotWithShape="0">
              <a:srgbClr val="000000">
                <a:alpha val="37647"/>
              </a:srgbClr>
            </a:outerShdw>
          </a:effectLst>
        </p:spPr>
      </p:cxnSp>
      <p:sp>
        <p:nvSpPr>
          <p:cNvPr id="686" name="Google Shape;686;p9"/>
          <p:cNvSpPr/>
          <p:nvPr/>
        </p:nvSpPr>
        <p:spPr>
          <a:xfrm>
            <a:off x="349672" y="2226481"/>
            <a:ext cx="2170200" cy="61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Blob Storage</a:t>
            </a:r>
            <a:endParaRPr sz="1200" b="0" i="0" u="none" strike="noStrike" cap="none">
              <a:solidFill>
                <a:schemeClr val="lt1"/>
              </a:solidFill>
              <a:latin typeface="Source Sans Pro"/>
              <a:ea typeface="Source Sans Pro"/>
              <a:cs typeface="Source Sans Pro"/>
              <a:sym typeface="Source Sans Pro"/>
            </a:endParaRPr>
          </a:p>
        </p:txBody>
      </p:sp>
      <p:sp>
        <p:nvSpPr>
          <p:cNvPr id="687" name="Google Shape;687;p9"/>
          <p:cNvSpPr/>
          <p:nvPr/>
        </p:nvSpPr>
        <p:spPr>
          <a:xfrm>
            <a:off x="349672" y="2726518"/>
            <a:ext cx="2170200" cy="61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Data Lake Store</a:t>
            </a:r>
            <a:endParaRPr sz="1200" b="0" i="0" u="none" strike="noStrike" cap="none">
              <a:solidFill>
                <a:schemeClr val="lt1"/>
              </a:solidFill>
              <a:latin typeface="Source Sans Pro"/>
              <a:ea typeface="Source Sans Pro"/>
              <a:cs typeface="Source Sans Pro"/>
              <a:sym typeface="Source Sans Pro"/>
            </a:endParaRPr>
          </a:p>
        </p:txBody>
      </p:sp>
      <p:sp>
        <p:nvSpPr>
          <p:cNvPr id="688" name="Google Shape;688;p9"/>
          <p:cNvSpPr txBox="1"/>
          <p:nvPr/>
        </p:nvSpPr>
        <p:spPr>
          <a:xfrm>
            <a:off x="437606" y="1617467"/>
            <a:ext cx="19185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Source Sans Pro"/>
                <a:ea typeface="Source Sans Pro"/>
                <a:cs typeface="Source Sans Pro"/>
                <a:sym typeface="Source Sans Pro"/>
              </a:rPr>
              <a:t>AZURE </a:t>
            </a:r>
            <a:endParaRPr sz="2000" b="1"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accent1"/>
                </a:solidFill>
                <a:latin typeface="Source Sans Pro"/>
                <a:ea typeface="Source Sans Pro"/>
                <a:cs typeface="Source Sans Pro"/>
                <a:sym typeface="Source Sans Pro"/>
              </a:rPr>
              <a:t>DATA SOURCES</a:t>
            </a:r>
            <a:endParaRPr sz="1400" b="0" i="0" u="none" strike="noStrike" cap="none">
              <a:solidFill>
                <a:schemeClr val="accent1"/>
              </a:solidFill>
              <a:latin typeface="Arial"/>
              <a:ea typeface="Arial"/>
              <a:cs typeface="Arial"/>
              <a:sym typeface="Arial"/>
            </a:endParaRPr>
          </a:p>
        </p:txBody>
      </p:sp>
      <p:sp>
        <p:nvSpPr>
          <p:cNvPr id="689" name="Google Shape;689;p9"/>
          <p:cNvSpPr/>
          <p:nvPr/>
        </p:nvSpPr>
        <p:spPr>
          <a:xfrm>
            <a:off x="348810" y="4271861"/>
            <a:ext cx="2170200" cy="675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Event Hub</a:t>
            </a:r>
            <a:endParaRPr sz="1200" b="0" i="0" u="none" strike="noStrike" cap="none">
              <a:solidFill>
                <a:schemeClr val="lt1"/>
              </a:solidFill>
              <a:latin typeface="Source Sans Pro"/>
              <a:ea typeface="Source Sans Pro"/>
              <a:cs typeface="Source Sans Pro"/>
              <a:sym typeface="Source Sans Pro"/>
            </a:endParaRPr>
          </a:p>
        </p:txBody>
      </p:sp>
      <p:sp>
        <p:nvSpPr>
          <p:cNvPr id="690" name="Google Shape;690;p9"/>
          <p:cNvSpPr/>
          <p:nvPr/>
        </p:nvSpPr>
        <p:spPr>
          <a:xfrm>
            <a:off x="348810" y="4792561"/>
            <a:ext cx="2170200" cy="675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IoT Hub</a:t>
            </a:r>
            <a:endParaRPr sz="1200" b="0" i="0" u="none" strike="noStrike" cap="none">
              <a:solidFill>
                <a:schemeClr val="lt1"/>
              </a:solidFill>
              <a:latin typeface="Source Sans Pro"/>
              <a:ea typeface="Source Sans Pro"/>
              <a:cs typeface="Source Sans Pro"/>
              <a:sym typeface="Source Sans Pro"/>
            </a:endParaRPr>
          </a:p>
        </p:txBody>
      </p:sp>
      <p:sp>
        <p:nvSpPr>
          <p:cNvPr id="691" name="Google Shape;691;p9"/>
          <p:cNvSpPr/>
          <p:nvPr/>
        </p:nvSpPr>
        <p:spPr>
          <a:xfrm>
            <a:off x="349672" y="3259918"/>
            <a:ext cx="2170200" cy="61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SQL Data Warehouse</a:t>
            </a:r>
            <a:endParaRPr sz="1200" b="0" i="0" u="none" strike="noStrike" cap="none">
              <a:solidFill>
                <a:schemeClr val="lt1"/>
              </a:solidFill>
              <a:latin typeface="Source Sans Pro"/>
              <a:ea typeface="Source Sans Pro"/>
              <a:cs typeface="Source Sans Pro"/>
              <a:sym typeface="Source Sans Pro"/>
            </a:endParaRPr>
          </a:p>
        </p:txBody>
      </p:sp>
      <p:sp>
        <p:nvSpPr>
          <p:cNvPr id="692" name="Google Shape;692;p9"/>
          <p:cNvSpPr/>
          <p:nvPr/>
        </p:nvSpPr>
        <p:spPr>
          <a:xfrm>
            <a:off x="345763" y="3702540"/>
            <a:ext cx="2170200" cy="61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Cosmos DB </a:t>
            </a:r>
            <a:endParaRPr sz="1200" b="0" i="0" u="none" strike="noStrike" cap="none">
              <a:solidFill>
                <a:schemeClr val="lt1"/>
              </a:solidFill>
              <a:latin typeface="Source Sans Pro"/>
              <a:ea typeface="Source Sans Pro"/>
              <a:cs typeface="Source Sans Pro"/>
              <a:sym typeface="Source Sans Pro"/>
            </a:endParaRPr>
          </a:p>
        </p:txBody>
      </p:sp>
      <p:sp>
        <p:nvSpPr>
          <p:cNvPr id="693" name="Google Shape;693;p9"/>
          <p:cNvSpPr/>
          <p:nvPr/>
        </p:nvSpPr>
        <p:spPr>
          <a:xfrm>
            <a:off x="298512" y="5363606"/>
            <a:ext cx="2170200" cy="613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Source Sans Pro"/>
                <a:ea typeface="Source Sans Pro"/>
                <a:cs typeface="Source Sans Pro"/>
                <a:sym typeface="Source Sans Pro"/>
              </a:rPr>
              <a:t>Azure Data Factory</a:t>
            </a:r>
            <a:endParaRPr sz="1200" b="0" i="0" u="none" strike="noStrike" cap="none">
              <a:solidFill>
                <a:schemeClr val="lt1"/>
              </a:solidFill>
              <a:latin typeface="Source Sans Pro"/>
              <a:ea typeface="Source Sans Pro"/>
              <a:cs typeface="Source Sans Pro"/>
              <a:sym typeface="Source Sans Pro"/>
            </a:endParaRPr>
          </a:p>
        </p:txBody>
      </p:sp>
      <p:cxnSp>
        <p:nvCxnSpPr>
          <p:cNvPr id="694" name="Google Shape;694;p9"/>
          <p:cNvCxnSpPr/>
          <p:nvPr/>
        </p:nvCxnSpPr>
        <p:spPr>
          <a:xfrm>
            <a:off x="8804833" y="3672319"/>
            <a:ext cx="657600" cy="0"/>
          </a:xfrm>
          <a:prstGeom prst="straightConnector1">
            <a:avLst/>
          </a:prstGeom>
          <a:noFill/>
          <a:ln w="28575" cap="flat" cmpd="sng">
            <a:solidFill>
              <a:schemeClr val="accent1"/>
            </a:solidFill>
            <a:prstDash val="solid"/>
            <a:round/>
            <a:headEnd type="none" w="sm" len="sm"/>
            <a:tailEnd type="triangle" w="lg" len="lg"/>
          </a:ln>
          <a:effectLst>
            <a:outerShdw blurRad="40000" dist="20000" dir="5400000" rotWithShape="0">
              <a:srgbClr val="000000">
                <a:alpha val="37647"/>
              </a:srgbClr>
            </a:outerShdw>
          </a:effectLst>
        </p:spPr>
      </p:cxnSp>
      <p:sp>
        <p:nvSpPr>
          <p:cNvPr id="695" name="Google Shape;695;p9"/>
          <p:cNvSpPr txBox="1"/>
          <p:nvPr/>
        </p:nvSpPr>
        <p:spPr>
          <a:xfrm>
            <a:off x="9308542" y="3312126"/>
            <a:ext cx="25491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ource Sans Pro"/>
                <a:ea typeface="Source Sans Pro"/>
                <a:cs typeface="Source Sans Pro"/>
                <a:sym typeface="Source Sans Pro"/>
              </a:rPr>
              <a:t>BI Reporting</a:t>
            </a:r>
            <a:endParaRPr sz="2000" b="0" i="0" u="none" strike="noStrike" cap="none">
              <a:solidFill>
                <a:schemeClr val="accent1"/>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ource Sans Pro"/>
                <a:ea typeface="Source Sans Pro"/>
                <a:cs typeface="Source Sans Pro"/>
                <a:sym typeface="Source Sans Pro"/>
              </a:rPr>
              <a:t>Dashboards</a:t>
            </a:r>
            <a:endParaRPr sz="2000" b="0" i="0" u="none" strike="noStrike" cap="none">
              <a:solidFill>
                <a:schemeClr val="accent1"/>
              </a:solidFill>
              <a:latin typeface="Source Sans Pro"/>
              <a:ea typeface="Source Sans Pro"/>
              <a:cs typeface="Source Sans Pro"/>
              <a:sym typeface="Source Sans Pro"/>
            </a:endParaRPr>
          </a:p>
        </p:txBody>
      </p:sp>
      <p:pic>
        <p:nvPicPr>
          <p:cNvPr id="696" name="Google Shape;696;p9"/>
          <p:cNvPicPr preferRelativeResize="0"/>
          <p:nvPr/>
        </p:nvPicPr>
        <p:blipFill rotWithShape="1">
          <a:blip r:embed="rId4">
            <a:alphaModFix/>
          </a:blip>
          <a:srcRect/>
          <a:stretch/>
        </p:blipFill>
        <p:spPr>
          <a:xfrm>
            <a:off x="9792122" y="2787618"/>
            <a:ext cx="1513362" cy="376659"/>
          </a:xfrm>
          <a:prstGeom prst="rect">
            <a:avLst/>
          </a:prstGeom>
          <a:noFill/>
          <a:ln>
            <a:noFill/>
          </a:ln>
        </p:spPr>
      </p:pic>
      <p:pic>
        <p:nvPicPr>
          <p:cNvPr id="697" name="Google Shape;697;p9" descr="https://lh6.googleusercontent.com/99Vsv80WxrdDp-oiNyv0C7_NW-wQuJ_Use9XS4axD-rI6a34YqRwYZqtYurp5Qqkk-kMZiKJh-_YcKy01vtCk7WbDi2Fxy2LEH2QskDkmA_-tFixpLCWoT_4v8tSOo3d68WgKZclgdRK2wKNhg"/>
          <p:cNvPicPr preferRelativeResize="0"/>
          <p:nvPr/>
        </p:nvPicPr>
        <p:blipFill rotWithShape="1">
          <a:blip r:embed="rId5">
            <a:alphaModFix/>
          </a:blip>
          <a:srcRect/>
          <a:stretch/>
        </p:blipFill>
        <p:spPr>
          <a:xfrm>
            <a:off x="9761313" y="4450162"/>
            <a:ext cx="1733550" cy="666750"/>
          </a:xfrm>
          <a:prstGeom prst="rect">
            <a:avLst/>
          </a:prstGeom>
          <a:noFill/>
          <a:ln>
            <a:noFill/>
          </a:ln>
        </p:spPr>
      </p:pic>
      <p:pic>
        <p:nvPicPr>
          <p:cNvPr id="698" name="Google Shape;698;p9"/>
          <p:cNvPicPr preferRelativeResize="0"/>
          <p:nvPr/>
        </p:nvPicPr>
        <p:blipFill rotWithShape="1">
          <a:blip r:embed="rId6">
            <a:alphaModFix/>
          </a:blip>
          <a:srcRect/>
          <a:stretch/>
        </p:blipFill>
        <p:spPr>
          <a:xfrm>
            <a:off x="9816323" y="1757792"/>
            <a:ext cx="1625211" cy="830651"/>
          </a:xfrm>
          <a:prstGeom prst="rect">
            <a:avLst/>
          </a:prstGeom>
          <a:noFill/>
          <a:ln>
            <a:noFill/>
          </a:ln>
        </p:spPr>
      </p:pic>
      <p:sp>
        <p:nvSpPr>
          <p:cNvPr id="699" name="Google Shape;699;p9"/>
          <p:cNvSpPr txBox="1"/>
          <p:nvPr/>
        </p:nvSpPr>
        <p:spPr>
          <a:xfrm>
            <a:off x="9330979" y="5004373"/>
            <a:ext cx="2549100" cy="58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accent1"/>
                </a:solidFill>
                <a:latin typeface="Source Sans Pro"/>
                <a:ea typeface="Source Sans Pro"/>
                <a:cs typeface="Source Sans Pro"/>
                <a:sym typeface="Source Sans Pro"/>
              </a:rPr>
              <a:t>Security Integration</a:t>
            </a:r>
            <a:endParaRPr sz="2000" b="0" i="0" u="none" strike="noStrike" cap="none">
              <a:solidFill>
                <a:schemeClr val="accent1"/>
              </a:solidFill>
              <a:latin typeface="Source Sans Pro"/>
              <a:ea typeface="Source Sans Pro"/>
              <a:cs typeface="Source Sans Pro"/>
              <a:sym typeface="Source Sans Pro"/>
            </a:endParaRPr>
          </a:p>
        </p:txBody>
      </p:sp>
      <p:sp>
        <p:nvSpPr>
          <p:cNvPr id="700" name="Google Shape;700;p9"/>
          <p:cNvSpPr txBox="1"/>
          <p:nvPr/>
        </p:nvSpPr>
        <p:spPr>
          <a:xfrm>
            <a:off x="4993115" y="5761043"/>
            <a:ext cx="224568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sng" strike="noStrike" cap="none">
                <a:solidFill>
                  <a:srgbClr val="0070C0"/>
                </a:solidFill>
                <a:latin typeface="Arial"/>
                <a:ea typeface="Arial"/>
                <a:cs typeface="Arial"/>
                <a:sym typeface="Arial"/>
              </a:rPr>
              <a:t>Azure Portal</a:t>
            </a:r>
            <a:endParaRPr/>
          </a:p>
          <a:p>
            <a:pPr marL="0" marR="0" lvl="0" indent="0" algn="ctr" rtl="0">
              <a:lnSpc>
                <a:spcPct val="100000"/>
              </a:lnSpc>
              <a:spcBef>
                <a:spcPts val="0"/>
              </a:spcBef>
              <a:spcAft>
                <a:spcPts val="0"/>
              </a:spcAft>
              <a:buNone/>
            </a:pPr>
            <a:r>
              <a:rPr lang="en-US" sz="1800" b="0" i="0" u="none" strike="noStrike" cap="none">
                <a:solidFill>
                  <a:srgbClr val="0070C0"/>
                </a:solidFill>
                <a:latin typeface="Arial"/>
                <a:ea typeface="Arial"/>
                <a:cs typeface="Arial"/>
                <a:sym typeface="Arial"/>
              </a:rPr>
              <a:t>One-Click setup</a:t>
            </a:r>
            <a:endParaRPr/>
          </a:p>
          <a:p>
            <a:pPr marL="0" marR="0" lvl="0" indent="0" algn="ctr" rtl="0">
              <a:lnSpc>
                <a:spcPct val="100000"/>
              </a:lnSpc>
              <a:spcBef>
                <a:spcPts val="0"/>
              </a:spcBef>
              <a:spcAft>
                <a:spcPts val="0"/>
              </a:spcAft>
              <a:buNone/>
            </a:pPr>
            <a:r>
              <a:rPr lang="en-US" sz="1800" b="0" i="0" u="none" strike="noStrike" cap="none">
                <a:solidFill>
                  <a:srgbClr val="0070C0"/>
                </a:solidFill>
                <a:latin typeface="Arial"/>
                <a:ea typeface="Arial"/>
                <a:cs typeface="Arial"/>
                <a:sym typeface="Arial"/>
              </a:rPr>
              <a:t>Unified Billing</a:t>
            </a:r>
            <a:endParaRPr sz="1800" b="0" i="0" u="none" strike="noStrike" cap="none">
              <a:solidFill>
                <a:srgbClr val="0070C0"/>
              </a:solidFill>
              <a:latin typeface="Arial"/>
              <a:ea typeface="Arial"/>
              <a:cs typeface="Arial"/>
              <a:sym typeface="Arial"/>
            </a:endParaRPr>
          </a:p>
        </p:txBody>
      </p:sp>
      <p:pic>
        <p:nvPicPr>
          <p:cNvPr id="701" name="Google Shape;701;p9"/>
          <p:cNvPicPr preferRelativeResize="0"/>
          <p:nvPr/>
        </p:nvPicPr>
        <p:blipFill rotWithShape="1">
          <a:blip r:embed="rId7">
            <a:alphaModFix/>
          </a:blip>
          <a:srcRect/>
          <a:stretch/>
        </p:blipFill>
        <p:spPr>
          <a:xfrm>
            <a:off x="4932158" y="2095943"/>
            <a:ext cx="2127631" cy="827400"/>
          </a:xfrm>
          <a:prstGeom prst="rect">
            <a:avLst/>
          </a:prstGeom>
          <a:noFill/>
          <a:ln>
            <a:noFill/>
          </a:ln>
        </p:spPr>
      </p:pic>
      <p:pic>
        <p:nvPicPr>
          <p:cNvPr id="702" name="Google Shape;702;p9"/>
          <p:cNvPicPr preferRelativeResize="0"/>
          <p:nvPr/>
        </p:nvPicPr>
        <p:blipFill rotWithShape="1">
          <a:blip r:embed="rId8">
            <a:alphaModFix/>
          </a:blip>
          <a:srcRect/>
          <a:stretch/>
        </p:blipFill>
        <p:spPr>
          <a:xfrm>
            <a:off x="3334683" y="1548368"/>
            <a:ext cx="5470150" cy="1766207"/>
          </a:xfrm>
          <a:prstGeom prst="rect">
            <a:avLst/>
          </a:prstGeom>
          <a:noFill/>
          <a:ln>
            <a:noFill/>
          </a:ln>
        </p:spPr>
      </p:pic>
      <p:pic>
        <p:nvPicPr>
          <p:cNvPr id="703" name="Google Shape;703;p9"/>
          <p:cNvPicPr preferRelativeResize="0"/>
          <p:nvPr/>
        </p:nvPicPr>
        <p:blipFill rotWithShape="1">
          <a:blip r:embed="rId9">
            <a:alphaModFix/>
          </a:blip>
          <a:srcRect/>
          <a:stretch/>
        </p:blipFill>
        <p:spPr>
          <a:xfrm>
            <a:off x="3334683" y="4784743"/>
            <a:ext cx="5470151" cy="873516"/>
          </a:xfrm>
          <a:prstGeom prst="rect">
            <a:avLst/>
          </a:prstGeom>
          <a:noFill/>
          <a:ln>
            <a:noFill/>
          </a:ln>
        </p:spPr>
      </p:pic>
      <p:sp>
        <p:nvSpPr>
          <p:cNvPr id="704" name="Google Shape;704;p9"/>
          <p:cNvSpPr/>
          <p:nvPr/>
        </p:nvSpPr>
        <p:spPr>
          <a:xfrm>
            <a:off x="3433471" y="1736489"/>
            <a:ext cx="2314500" cy="82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9"/>
          <p:cNvSpPr txBox="1"/>
          <p:nvPr/>
        </p:nvSpPr>
        <p:spPr>
          <a:xfrm>
            <a:off x="3720423" y="1550267"/>
            <a:ext cx="4734600" cy="46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Source Sans Pro"/>
                <a:ea typeface="Source Sans Pro"/>
                <a:cs typeface="Source Sans Pro"/>
                <a:sym typeface="Source Sans Pro"/>
              </a:rPr>
              <a:t>DATABRICKS COLLABORATIVE WORKSPACE</a:t>
            </a:r>
            <a:endParaRPr sz="1800" b="0" i="0" u="none" strike="noStrike" cap="none">
              <a:solidFill>
                <a:srgbClr val="FFFFFF"/>
              </a:solidFill>
              <a:latin typeface="Source Sans Pro"/>
              <a:ea typeface="Source Sans Pro"/>
              <a:cs typeface="Source Sans Pro"/>
              <a:sym typeface="Source Sans Pro"/>
            </a:endParaRPr>
          </a:p>
        </p:txBody>
      </p:sp>
      <p:sp>
        <p:nvSpPr>
          <p:cNvPr id="706" name="Google Shape;706;p9"/>
          <p:cNvSpPr txBox="1"/>
          <p:nvPr/>
        </p:nvSpPr>
        <p:spPr>
          <a:xfrm>
            <a:off x="3656483" y="4852075"/>
            <a:ext cx="4717277" cy="35231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Source Sans Pro"/>
                <a:ea typeface="Source Sans Pro"/>
                <a:cs typeface="Source Sans Pro"/>
                <a:sym typeface="Source Sans Pro"/>
              </a:rPr>
              <a:t>DATABRICKS CLOUD SERVICE</a:t>
            </a:r>
            <a:endParaRPr sz="1800" b="0" i="0" u="none" strike="noStrike" cap="none">
              <a:solidFill>
                <a:srgbClr val="FFFFFF"/>
              </a:solidFill>
              <a:latin typeface="Source Sans Pro"/>
              <a:ea typeface="Source Sans Pro"/>
              <a:cs typeface="Source Sans Pro"/>
              <a:sym typeface="Source Sans Pro"/>
            </a:endParaRPr>
          </a:p>
        </p:txBody>
      </p:sp>
      <p:pic>
        <p:nvPicPr>
          <p:cNvPr id="707" name="Google Shape;707;p9"/>
          <p:cNvPicPr preferRelativeResize="0"/>
          <p:nvPr/>
        </p:nvPicPr>
        <p:blipFill rotWithShape="1">
          <a:blip r:embed="rId10">
            <a:alphaModFix/>
          </a:blip>
          <a:srcRect/>
          <a:stretch/>
        </p:blipFill>
        <p:spPr>
          <a:xfrm>
            <a:off x="5659546" y="5258749"/>
            <a:ext cx="762423" cy="220737"/>
          </a:xfrm>
          <a:prstGeom prst="rect">
            <a:avLst/>
          </a:prstGeom>
          <a:noFill/>
          <a:ln>
            <a:noFill/>
          </a:ln>
        </p:spPr>
      </p:pic>
      <p:sp>
        <p:nvSpPr>
          <p:cNvPr id="708" name="Google Shape;708;p9"/>
          <p:cNvSpPr txBox="1"/>
          <p:nvPr/>
        </p:nvSpPr>
        <p:spPr>
          <a:xfrm>
            <a:off x="4628683" y="2380843"/>
            <a:ext cx="762300" cy="29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Source Sans Pro Light"/>
                <a:ea typeface="Source Sans Pro Light"/>
                <a:cs typeface="Source Sans Pro Light"/>
                <a:sym typeface="Source Sans Pro Light"/>
              </a:rPr>
              <a:t>Apis</a:t>
            </a:r>
            <a:endParaRPr sz="1100" b="0" i="0" u="none" strike="noStrike" cap="none">
              <a:solidFill>
                <a:schemeClr val="lt1"/>
              </a:solidFill>
              <a:latin typeface="Source Sans Pro Light"/>
              <a:ea typeface="Source Sans Pro Light"/>
              <a:cs typeface="Source Sans Pro Light"/>
              <a:sym typeface="Source Sans Pro Light"/>
            </a:endParaRPr>
          </a:p>
        </p:txBody>
      </p:sp>
      <p:sp>
        <p:nvSpPr>
          <p:cNvPr id="709" name="Google Shape;709;p9"/>
          <p:cNvSpPr txBox="1"/>
          <p:nvPr/>
        </p:nvSpPr>
        <p:spPr>
          <a:xfrm>
            <a:off x="4722008" y="2104693"/>
            <a:ext cx="762300" cy="29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Source Sans Pro Light"/>
                <a:ea typeface="Source Sans Pro Light"/>
                <a:cs typeface="Source Sans Pro Light"/>
                <a:sym typeface="Source Sans Pro Light"/>
              </a:rPr>
              <a:t>Jobs</a:t>
            </a:r>
            <a:endParaRPr sz="1100" b="0" i="0" u="none" strike="noStrike" cap="none">
              <a:solidFill>
                <a:schemeClr val="lt1"/>
              </a:solidFill>
              <a:latin typeface="Source Sans Pro Light"/>
              <a:ea typeface="Source Sans Pro Light"/>
              <a:cs typeface="Source Sans Pro Light"/>
              <a:sym typeface="Source Sans Pro Light"/>
            </a:endParaRPr>
          </a:p>
        </p:txBody>
      </p:sp>
      <p:sp>
        <p:nvSpPr>
          <p:cNvPr id="710" name="Google Shape;710;p9"/>
          <p:cNvSpPr txBox="1"/>
          <p:nvPr/>
        </p:nvSpPr>
        <p:spPr>
          <a:xfrm>
            <a:off x="6298196" y="2173118"/>
            <a:ext cx="762300" cy="2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Source Sans Pro Light"/>
                <a:ea typeface="Source Sans Pro Light"/>
                <a:cs typeface="Source Sans Pro Light"/>
                <a:sym typeface="Source Sans Pro Light"/>
              </a:rPr>
              <a:t>Models</a:t>
            </a:r>
            <a:endParaRPr sz="1100" b="0" i="0" u="none" strike="noStrike" cap="none">
              <a:solidFill>
                <a:schemeClr val="lt1"/>
              </a:solidFill>
              <a:latin typeface="Source Sans Pro Light"/>
              <a:ea typeface="Source Sans Pro Light"/>
              <a:cs typeface="Source Sans Pro Light"/>
              <a:sym typeface="Source Sans Pro Light"/>
            </a:endParaRPr>
          </a:p>
        </p:txBody>
      </p:sp>
      <p:sp>
        <p:nvSpPr>
          <p:cNvPr id="711" name="Google Shape;711;p9"/>
          <p:cNvSpPr txBox="1"/>
          <p:nvPr/>
        </p:nvSpPr>
        <p:spPr>
          <a:xfrm>
            <a:off x="5998735" y="1922193"/>
            <a:ext cx="905400" cy="3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Source Sans Pro Light"/>
                <a:ea typeface="Source Sans Pro Light"/>
                <a:cs typeface="Source Sans Pro Light"/>
                <a:sym typeface="Source Sans Pro Light"/>
              </a:rPr>
              <a:t>Notebooks</a:t>
            </a:r>
            <a:endParaRPr sz="1100" b="0" i="0" u="none" strike="noStrike" cap="none">
              <a:solidFill>
                <a:schemeClr val="lt1"/>
              </a:solidFill>
              <a:latin typeface="Source Sans Pro Light"/>
              <a:ea typeface="Source Sans Pro Light"/>
              <a:cs typeface="Source Sans Pro Light"/>
              <a:sym typeface="Source Sans Pro Light"/>
            </a:endParaRPr>
          </a:p>
        </p:txBody>
      </p:sp>
      <p:sp>
        <p:nvSpPr>
          <p:cNvPr id="712" name="Google Shape;712;p9"/>
          <p:cNvSpPr txBox="1"/>
          <p:nvPr/>
        </p:nvSpPr>
        <p:spPr>
          <a:xfrm>
            <a:off x="6465910" y="2465506"/>
            <a:ext cx="905400" cy="3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Source Sans Pro Light"/>
                <a:ea typeface="Source Sans Pro Light"/>
                <a:cs typeface="Source Sans Pro Light"/>
                <a:sym typeface="Source Sans Pro Light"/>
              </a:rPr>
              <a:t>Dashboards</a:t>
            </a:r>
            <a:endParaRPr sz="1100" b="0" i="0" u="none" strike="noStrike" cap="none">
              <a:solidFill>
                <a:schemeClr val="lt1"/>
              </a:solidFill>
              <a:latin typeface="Source Sans Pro Light"/>
              <a:ea typeface="Source Sans Pro Light"/>
              <a:cs typeface="Source Sans Pro Light"/>
              <a:sym typeface="Source Sans Pro Light"/>
            </a:endParaRPr>
          </a:p>
        </p:txBody>
      </p:sp>
      <p:pic>
        <p:nvPicPr>
          <p:cNvPr id="713" name="Google Shape;713;p9"/>
          <p:cNvPicPr preferRelativeResize="0"/>
          <p:nvPr/>
        </p:nvPicPr>
        <p:blipFill rotWithShape="1">
          <a:blip r:embed="rId11">
            <a:alphaModFix/>
          </a:blip>
          <a:srcRect/>
          <a:stretch/>
        </p:blipFill>
        <p:spPr>
          <a:xfrm>
            <a:off x="3334683" y="3265518"/>
            <a:ext cx="5470151" cy="1557075"/>
          </a:xfrm>
          <a:prstGeom prst="rect">
            <a:avLst/>
          </a:prstGeom>
          <a:noFill/>
          <a:ln>
            <a:noFill/>
          </a:ln>
        </p:spPr>
      </p:pic>
      <p:sp>
        <p:nvSpPr>
          <p:cNvPr id="714" name="Google Shape;714;p9"/>
          <p:cNvSpPr txBox="1"/>
          <p:nvPr/>
        </p:nvSpPr>
        <p:spPr>
          <a:xfrm>
            <a:off x="3734223" y="3350781"/>
            <a:ext cx="4707000" cy="3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ource Sans Pro"/>
                <a:ea typeface="Source Sans Pro"/>
                <a:cs typeface="Source Sans Pro"/>
                <a:sym typeface="Source Sans Pro"/>
              </a:rPr>
              <a:t>DATABRICKS RUNTIME</a:t>
            </a:r>
            <a:endParaRPr sz="1800" b="0" i="0" u="none" strike="noStrike" cap="none">
              <a:solidFill>
                <a:srgbClr val="FFFFFF"/>
              </a:solidFill>
              <a:latin typeface="Source Sans Pro"/>
              <a:ea typeface="Source Sans Pro"/>
              <a:cs typeface="Source Sans Pro"/>
              <a:sym typeface="Source Sans Pro"/>
            </a:endParaRPr>
          </a:p>
        </p:txBody>
      </p:sp>
      <p:sp>
        <p:nvSpPr>
          <p:cNvPr id="715" name="Google Shape;715;p9"/>
          <p:cNvSpPr txBox="1"/>
          <p:nvPr/>
        </p:nvSpPr>
        <p:spPr>
          <a:xfrm>
            <a:off x="3553283" y="3803031"/>
            <a:ext cx="1461000" cy="29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Source Sans Pro Light"/>
                <a:ea typeface="Source Sans Pro Light"/>
                <a:cs typeface="Source Sans Pro Light"/>
                <a:sym typeface="Source Sans Pro Light"/>
              </a:rPr>
              <a:t>for Big Data</a:t>
            </a:r>
            <a:endParaRPr sz="1400" b="0" i="0" u="none" strike="noStrike" cap="none">
              <a:solidFill>
                <a:srgbClr val="FFFFFF"/>
              </a:solidFill>
              <a:latin typeface="Source Sans Pro Light"/>
              <a:ea typeface="Source Sans Pro Light"/>
              <a:cs typeface="Source Sans Pro Light"/>
              <a:sym typeface="Source Sans Pro Light"/>
            </a:endParaRPr>
          </a:p>
        </p:txBody>
      </p:sp>
      <p:sp>
        <p:nvSpPr>
          <p:cNvPr id="716" name="Google Shape;716;p9"/>
          <p:cNvSpPr txBox="1"/>
          <p:nvPr/>
        </p:nvSpPr>
        <p:spPr>
          <a:xfrm>
            <a:off x="7142706" y="3424963"/>
            <a:ext cx="1602600" cy="292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Arial"/>
              <a:buNone/>
            </a:pPr>
            <a:endParaRPr sz="1000" b="1" i="0" u="none" strike="noStrike" cap="none">
              <a:solidFill>
                <a:schemeClr val="lt1"/>
              </a:solidFill>
              <a:latin typeface="Source Sans Pro"/>
              <a:ea typeface="Source Sans Pro"/>
              <a:cs typeface="Source Sans Pro"/>
              <a:sym typeface="Source Sans Pro"/>
            </a:endParaRPr>
          </a:p>
        </p:txBody>
      </p:sp>
      <p:pic>
        <p:nvPicPr>
          <p:cNvPr id="717" name="Google Shape;717;p9"/>
          <p:cNvPicPr preferRelativeResize="0"/>
          <p:nvPr/>
        </p:nvPicPr>
        <p:blipFill rotWithShape="1">
          <a:blip r:embed="rId12">
            <a:alphaModFix/>
          </a:blip>
          <a:srcRect/>
          <a:stretch/>
        </p:blipFill>
        <p:spPr>
          <a:xfrm>
            <a:off x="5543270" y="4082690"/>
            <a:ext cx="905400" cy="469253"/>
          </a:xfrm>
          <a:prstGeom prst="rect">
            <a:avLst/>
          </a:prstGeom>
          <a:noFill/>
          <a:ln>
            <a:noFill/>
          </a:ln>
        </p:spPr>
      </p:pic>
      <p:pic>
        <p:nvPicPr>
          <p:cNvPr id="718" name="Google Shape;718;p9"/>
          <p:cNvPicPr preferRelativeResize="0"/>
          <p:nvPr/>
        </p:nvPicPr>
        <p:blipFill rotWithShape="1">
          <a:blip r:embed="rId13">
            <a:alphaModFix/>
          </a:blip>
          <a:srcRect/>
          <a:stretch/>
        </p:blipFill>
        <p:spPr>
          <a:xfrm>
            <a:off x="5920758" y="3838859"/>
            <a:ext cx="240000" cy="11034"/>
          </a:xfrm>
          <a:prstGeom prst="rect">
            <a:avLst/>
          </a:prstGeom>
          <a:noFill/>
          <a:ln>
            <a:noFill/>
          </a:ln>
        </p:spPr>
      </p:pic>
      <p:grpSp>
        <p:nvGrpSpPr>
          <p:cNvPr id="719" name="Google Shape;719;p9"/>
          <p:cNvGrpSpPr/>
          <p:nvPr/>
        </p:nvGrpSpPr>
        <p:grpSpPr>
          <a:xfrm>
            <a:off x="6836683" y="3799243"/>
            <a:ext cx="1924500" cy="782365"/>
            <a:chOff x="2007000" y="3254075"/>
            <a:chExt cx="1924500" cy="782365"/>
          </a:xfrm>
        </p:grpSpPr>
        <p:pic>
          <p:nvPicPr>
            <p:cNvPr id="720" name="Google Shape;720;p9"/>
            <p:cNvPicPr preferRelativeResize="0"/>
            <p:nvPr/>
          </p:nvPicPr>
          <p:blipFill rotWithShape="1">
            <a:blip r:embed="rId14">
              <a:alphaModFix/>
            </a:blip>
            <a:srcRect l="-590" r="590"/>
            <a:stretch/>
          </p:blipFill>
          <p:spPr>
            <a:xfrm>
              <a:off x="2340767" y="3709976"/>
              <a:ext cx="828676" cy="149579"/>
            </a:xfrm>
            <a:prstGeom prst="rect">
              <a:avLst/>
            </a:prstGeom>
            <a:noFill/>
            <a:ln>
              <a:noFill/>
            </a:ln>
          </p:spPr>
        </p:pic>
        <p:pic>
          <p:nvPicPr>
            <p:cNvPr id="721" name="Google Shape;721;p9"/>
            <p:cNvPicPr preferRelativeResize="0"/>
            <p:nvPr/>
          </p:nvPicPr>
          <p:blipFill rotWithShape="1">
            <a:blip r:embed="rId15">
              <a:alphaModFix/>
            </a:blip>
            <a:srcRect/>
            <a:stretch/>
          </p:blipFill>
          <p:spPr>
            <a:xfrm>
              <a:off x="3180077" y="3665694"/>
              <a:ext cx="420317" cy="238125"/>
            </a:xfrm>
            <a:prstGeom prst="rect">
              <a:avLst/>
            </a:prstGeom>
            <a:noFill/>
            <a:ln>
              <a:noFill/>
            </a:ln>
          </p:spPr>
        </p:pic>
        <p:pic>
          <p:nvPicPr>
            <p:cNvPr id="722" name="Google Shape;722;p9"/>
            <p:cNvPicPr preferRelativeResize="0"/>
            <p:nvPr/>
          </p:nvPicPr>
          <p:blipFill rotWithShape="1">
            <a:blip r:embed="rId16">
              <a:alphaModFix/>
            </a:blip>
            <a:srcRect/>
            <a:stretch/>
          </p:blipFill>
          <p:spPr>
            <a:xfrm>
              <a:off x="2409119" y="3886865"/>
              <a:ext cx="468468" cy="149575"/>
            </a:xfrm>
            <a:prstGeom prst="rect">
              <a:avLst/>
            </a:prstGeom>
            <a:noFill/>
            <a:ln>
              <a:noFill/>
            </a:ln>
          </p:spPr>
        </p:pic>
        <p:pic>
          <p:nvPicPr>
            <p:cNvPr id="723" name="Google Shape;723;p9"/>
            <p:cNvPicPr preferRelativeResize="0"/>
            <p:nvPr/>
          </p:nvPicPr>
          <p:blipFill rotWithShape="1">
            <a:blip r:embed="rId17">
              <a:alphaModFix/>
            </a:blip>
            <a:srcRect/>
            <a:stretch/>
          </p:blipFill>
          <p:spPr>
            <a:xfrm>
              <a:off x="2955270" y="3892491"/>
              <a:ext cx="762425" cy="132442"/>
            </a:xfrm>
            <a:prstGeom prst="rect">
              <a:avLst/>
            </a:prstGeom>
            <a:noFill/>
            <a:ln>
              <a:noFill/>
            </a:ln>
          </p:spPr>
        </p:pic>
        <p:sp>
          <p:nvSpPr>
            <p:cNvPr id="724" name="Google Shape;724;p9"/>
            <p:cNvSpPr txBox="1"/>
            <p:nvPr/>
          </p:nvSpPr>
          <p:spPr>
            <a:xfrm>
              <a:off x="2007000" y="3254075"/>
              <a:ext cx="1924500" cy="3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Source Sans Pro"/>
                  <a:ea typeface="Source Sans Pro"/>
                  <a:cs typeface="Source Sans Pro"/>
                  <a:sym typeface="Source Sans Pro"/>
                </a:rPr>
                <a:t>for Machine Learning</a:t>
              </a:r>
              <a:endParaRPr sz="1400" b="0" i="0" u="none" strike="noStrike" cap="none">
                <a:solidFill>
                  <a:srgbClr val="FFFFFF"/>
                </a:solidFill>
                <a:latin typeface="Source Sans Pro"/>
                <a:ea typeface="Source Sans Pro"/>
                <a:cs typeface="Source Sans Pro"/>
                <a:sym typeface="Source Sans Pro"/>
              </a:endParaRPr>
            </a:p>
          </p:txBody>
        </p:sp>
      </p:grpSp>
      <p:sp>
        <p:nvSpPr>
          <p:cNvPr id="725" name="Google Shape;725;p9"/>
          <p:cNvSpPr txBox="1"/>
          <p:nvPr/>
        </p:nvSpPr>
        <p:spPr>
          <a:xfrm>
            <a:off x="4030383" y="2904418"/>
            <a:ext cx="4170000" cy="35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Source Sans Pro"/>
                <a:ea typeface="Source Sans Pro"/>
                <a:cs typeface="Source Sans Pro"/>
                <a:sym typeface="Source Sans Pro"/>
              </a:rPr>
              <a:t>DATA ENGINEERS 		DATA SCIENTISTS</a:t>
            </a:r>
            <a:endParaRPr sz="1200" b="0" i="0" u="none" strike="noStrike" cap="none">
              <a:solidFill>
                <a:schemeClr val="lt1"/>
              </a:solidFill>
              <a:latin typeface="Arial"/>
              <a:ea typeface="Arial"/>
              <a:cs typeface="Arial"/>
              <a:sym typeface="Arial"/>
            </a:endParaRPr>
          </a:p>
        </p:txBody>
      </p:sp>
      <p:sp>
        <p:nvSpPr>
          <p:cNvPr id="726" name="Google Shape;726;p9"/>
          <p:cNvSpPr txBox="1"/>
          <p:nvPr/>
        </p:nvSpPr>
        <p:spPr>
          <a:xfrm>
            <a:off x="3553283" y="4189381"/>
            <a:ext cx="1461000" cy="2928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800"/>
              <a:buFont typeface="Arial"/>
              <a:buNone/>
            </a:pPr>
            <a:r>
              <a:rPr lang="en-US" sz="800" b="0" i="0" u="none" strike="noStrike" cap="none">
                <a:solidFill>
                  <a:srgbClr val="FFFFFF"/>
                </a:solidFill>
                <a:latin typeface="Source Sans Pro Light"/>
                <a:ea typeface="Source Sans Pro Light"/>
                <a:cs typeface="Source Sans Pro Light"/>
                <a:sym typeface="Source Sans Pro Light"/>
              </a:rPr>
              <a:t>Batch &amp; Streaming</a:t>
            </a:r>
            <a:endParaRPr sz="800" b="0" i="0" u="none" strike="noStrike" cap="none">
              <a:solidFill>
                <a:srgbClr val="FFFFFF"/>
              </a:solidFill>
              <a:latin typeface="Source Sans Pro Light"/>
              <a:ea typeface="Source Sans Pro Light"/>
              <a:cs typeface="Source Sans Pro Light"/>
              <a:sym typeface="Source Sans Pro Light"/>
            </a:endParaRPr>
          </a:p>
          <a:p>
            <a:pPr marL="0" marR="0" lvl="0" indent="0" algn="ctr" rtl="0">
              <a:lnSpc>
                <a:spcPct val="115000"/>
              </a:lnSpc>
              <a:spcBef>
                <a:spcPts val="0"/>
              </a:spcBef>
              <a:spcAft>
                <a:spcPts val="0"/>
              </a:spcAft>
              <a:buClr>
                <a:srgbClr val="000000"/>
              </a:buClr>
              <a:buSzPts val="800"/>
              <a:buFont typeface="Arial"/>
              <a:buNone/>
            </a:pPr>
            <a:r>
              <a:rPr lang="en-US" sz="800" b="0" i="0" u="none" strike="noStrike" cap="none">
                <a:solidFill>
                  <a:srgbClr val="FFFFFF"/>
                </a:solidFill>
                <a:latin typeface="Source Sans Pro Light"/>
                <a:ea typeface="Source Sans Pro Light"/>
                <a:cs typeface="Source Sans Pro Light"/>
                <a:sym typeface="Source Sans Pro Light"/>
              </a:rPr>
              <a:t>Data Lakes &amp; Data Warehouses</a:t>
            </a:r>
            <a:endParaRPr sz="800" b="0" i="0" u="none" strike="noStrike" cap="none">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theme/theme1.xml><?xml version="1.0" encoding="utf-8"?>
<a:theme xmlns:a="http://schemas.openxmlformats.org/drawingml/2006/main"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3395</Words>
  <Application>Microsoft Macintosh PowerPoint</Application>
  <PresentationFormat>Widescreen</PresentationFormat>
  <Paragraphs>377</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23</vt:i4>
      </vt:variant>
    </vt:vector>
  </HeadingPairs>
  <TitlesOfParts>
    <vt:vector size="43" baseType="lpstr">
      <vt:lpstr>Arial</vt:lpstr>
      <vt:lpstr>Calibri</vt:lpstr>
      <vt:lpstr>Helvetica Neue</vt:lpstr>
      <vt:lpstr>Merriweather Sans</vt:lpstr>
      <vt:lpstr>Quattrocento Sans</vt:lpstr>
      <vt:lpstr>Roboto</vt:lpstr>
      <vt:lpstr>Source Sans Pro</vt:lpstr>
      <vt:lpstr>Source Sans Pro ExtraLight</vt:lpstr>
      <vt:lpstr>Source Sans Pro Light</vt:lpstr>
      <vt:lpstr>Source Sans Pro SemiBold</vt:lpstr>
      <vt:lpstr>DB_Slide_Template_Light_16x9_150516</vt:lpstr>
      <vt:lpstr>DB_Slide_Template_Light_16x9_150516</vt:lpstr>
      <vt:lpstr>1_ML</vt:lpstr>
      <vt:lpstr>Office Theme</vt:lpstr>
      <vt:lpstr>DB_Slide_Template_Light_16x9_150516</vt:lpstr>
      <vt:lpstr>DB_Slide_Template_Light_16x9_150516</vt:lpstr>
      <vt:lpstr>DB_Slide_Template_Light_16x9_150516</vt:lpstr>
      <vt:lpstr>DB_Slide_Template_Light_16x9_150516</vt:lpstr>
      <vt:lpstr>1_ML</vt:lpstr>
      <vt:lpstr>DB_Slide_Template_Light_16x9_150516</vt:lpstr>
      <vt:lpstr>Unified Analytics Platform with Databricks &amp; Apache Spark</vt:lpstr>
      <vt:lpstr>PowerPoint Presentation</vt:lpstr>
      <vt:lpstr>PowerPoint Presentation</vt:lpstr>
      <vt:lpstr>Hardest Part of AI isn’t AI, it’s Data</vt:lpstr>
      <vt:lpstr>PowerPoint Presentation</vt:lpstr>
      <vt:lpstr>PowerPoint Presentation</vt:lpstr>
      <vt:lpstr>PowerPoint Presentation</vt:lpstr>
      <vt:lpstr>PowerPoint Presentation</vt:lpstr>
      <vt:lpstr>PowerPoint Presentation</vt:lpstr>
      <vt:lpstr>What is Azure Databricks?</vt:lpstr>
      <vt:lpstr>Differentiated experience on Azure</vt:lpstr>
      <vt:lpstr>Broad Customer Adoption</vt:lpstr>
      <vt:lpstr>Databricks Accelerating Innovation</vt:lpstr>
      <vt:lpstr>Customer Case Study</vt:lpstr>
      <vt:lpstr>Information Security Risk - Example</vt:lpstr>
      <vt:lpstr>The anatomy of the win Microsoft and Databricks unlock cloud analytics at Starbucks; sidelines Oracle Exadata</vt:lpstr>
      <vt:lpstr>Microsoft Overview</vt:lpstr>
      <vt:lpstr>Results</vt:lpstr>
      <vt:lpstr>Results</vt:lpstr>
      <vt:lpstr>Q5 Pipeline Generation Targets </vt:lpstr>
      <vt:lpstr>Action Plan - Here is my ask:  1 hour strategy session on each account Who, what, where?  Specific Uses Cases for DB and the SSP/ PS team to target  Targeted plan to POC in each account/ multiple BUs or Divisions  Let’s get this party started!  Complete the above by 6/21 Report out to Yagy and Davis on the plan6/25 (e-mail)</vt:lpstr>
      <vt:lpstr>Azure Databricks  </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Unified Analytics Platform with Databricks &amp; Apache Spark</dc:title>
  <cp:lastModifiedBy>Pat Tew</cp:lastModifiedBy>
  <cp:revision>1</cp:revision>
  <dcterms:modified xsi:type="dcterms:W3CDTF">2019-06-05T19:07:51Z</dcterms:modified>
</cp:coreProperties>
</file>